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350" r:id="rId4"/>
    <p:sldId id="259" r:id="rId5"/>
    <p:sldId id="260" r:id="rId6"/>
    <p:sldId id="261" r:id="rId7"/>
    <p:sldId id="263" r:id="rId8"/>
    <p:sldId id="264" r:id="rId9"/>
    <p:sldId id="286" r:id="rId10"/>
    <p:sldId id="265" r:id="rId11"/>
    <p:sldId id="266" r:id="rId12"/>
    <p:sldId id="292" r:id="rId13"/>
    <p:sldId id="267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96" r:id="rId33"/>
    <p:sldId id="297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37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8" r:id="rId56"/>
    <p:sldId id="320" r:id="rId57"/>
    <p:sldId id="329" r:id="rId58"/>
    <p:sldId id="330" r:id="rId59"/>
    <p:sldId id="332" r:id="rId60"/>
    <p:sldId id="333" r:id="rId61"/>
    <p:sldId id="334" r:id="rId62"/>
    <p:sldId id="335" r:id="rId63"/>
    <p:sldId id="269" r:id="rId64"/>
    <p:sldId id="268" r:id="rId65"/>
    <p:sldId id="270" r:id="rId66"/>
    <p:sldId id="271" r:id="rId67"/>
    <p:sldId id="272" r:id="rId68"/>
    <p:sldId id="321" r:id="rId69"/>
    <p:sldId id="336" r:id="rId70"/>
    <p:sldId id="338" r:id="rId71"/>
    <p:sldId id="339" r:id="rId72"/>
    <p:sldId id="340" r:id="rId73"/>
    <p:sldId id="341" r:id="rId74"/>
    <p:sldId id="342" r:id="rId75"/>
    <p:sldId id="343" r:id="rId76"/>
    <p:sldId id="345" r:id="rId77"/>
    <p:sldId id="344" r:id="rId78"/>
    <p:sldId id="346" r:id="rId79"/>
    <p:sldId id="347" r:id="rId80"/>
    <p:sldId id="348" r:id="rId81"/>
    <p:sldId id="274" r:id="rId8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E999F-E94D-FB44-B82E-E076765CC5ED}" v="2" dt="2024-05-23T12:14:44.037"/>
    <p1510:client id="{C58888C1-ACB8-22BE-7BDB-E9D322BFEDB6}" v="21" dt="2024-05-23T10:41:18.004"/>
    <p1510:client id="{CF6B5453-6D08-73B4-5B00-929C03F4EA46}" v="42" dt="2024-05-23T14:27:28.220"/>
    <p1510:client id="{FF8996D8-66F9-4940-8BAF-ED920EB45436}" v="372" dt="2024-05-23T14:20:32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hyperlink" Target="https://ngrok.com/docs/agent/config/" TargetMode="External"/><Relationship Id="rId1" Type="http://schemas.openxmlformats.org/officeDocument/2006/relationships/hyperlink" Target="https://dashboard.ngrok.com/signup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hyperlink" Target="https://ngrok.com/docs/agent/config/" TargetMode="External"/><Relationship Id="rId1" Type="http://schemas.openxmlformats.org/officeDocument/2006/relationships/hyperlink" Target="https://dashboard.ngrok.com/signup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423CA-8E69-4501-B90E-F93F18B8DD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AFD877-4287-42B8-9300-8470D74FBCF1}">
      <dgm:prSet/>
      <dgm:spPr/>
      <dgm:t>
        <a:bodyPr/>
        <a:lstStyle/>
        <a:p>
          <a:r>
            <a:rPr lang="en-US" altLang="ko-KR"/>
            <a:t>1.</a:t>
          </a:r>
          <a:r>
            <a:rPr lang="ko-KR" altLang="en-US"/>
            <a:t> </a:t>
          </a:r>
          <a:r>
            <a:rPr lang="ko-KR"/>
            <a:t>탄생 배경</a:t>
          </a:r>
          <a:endParaRPr lang="en-US"/>
        </a:p>
      </dgm:t>
    </dgm:pt>
    <dgm:pt modelId="{D576264F-11E7-43FF-86E9-54173A99D47B}" type="parTrans" cxnId="{A20EC5FF-9B0D-4992-9F46-8F08AD96BBF8}">
      <dgm:prSet/>
      <dgm:spPr/>
      <dgm:t>
        <a:bodyPr/>
        <a:lstStyle/>
        <a:p>
          <a:endParaRPr lang="en-US"/>
        </a:p>
      </dgm:t>
    </dgm:pt>
    <dgm:pt modelId="{39500106-6DE7-445B-AE48-DF2003289C7C}" type="sibTrans" cxnId="{A20EC5FF-9B0D-4992-9F46-8F08AD96BBF8}">
      <dgm:prSet/>
      <dgm:spPr/>
      <dgm:t>
        <a:bodyPr/>
        <a:lstStyle/>
        <a:p>
          <a:endParaRPr lang="en-US"/>
        </a:p>
      </dgm:t>
    </dgm:pt>
    <dgm:pt modelId="{1BE49ED1-2F78-4037-94F8-A147F5D59BB0}">
      <dgm:prSet/>
      <dgm:spPr/>
      <dgm:t>
        <a:bodyPr/>
        <a:lstStyle/>
        <a:p>
          <a:r>
            <a:rPr lang="en-US" altLang="ko-KR"/>
            <a:t>2.</a:t>
          </a:r>
          <a:r>
            <a:rPr lang="ko-KR" altLang="en-US"/>
            <a:t> </a:t>
          </a:r>
          <a:r>
            <a:rPr lang="ko-KR"/>
            <a:t>개발 목적 및 커뮤니티</a:t>
          </a:r>
          <a:endParaRPr lang="en-US"/>
        </a:p>
      </dgm:t>
    </dgm:pt>
    <dgm:pt modelId="{B8E6D467-A7E3-42D7-87C1-78FFC4355E9A}" type="parTrans" cxnId="{A7EE6F5D-8AB8-4E6F-B866-FF8B568EC0F0}">
      <dgm:prSet/>
      <dgm:spPr/>
      <dgm:t>
        <a:bodyPr/>
        <a:lstStyle/>
        <a:p>
          <a:endParaRPr lang="en-US"/>
        </a:p>
      </dgm:t>
    </dgm:pt>
    <dgm:pt modelId="{97E0AD01-743C-4228-9A17-0D3BD25AB9F7}" type="sibTrans" cxnId="{A7EE6F5D-8AB8-4E6F-B866-FF8B568EC0F0}">
      <dgm:prSet/>
      <dgm:spPr/>
      <dgm:t>
        <a:bodyPr/>
        <a:lstStyle/>
        <a:p>
          <a:endParaRPr lang="en-US"/>
        </a:p>
      </dgm:t>
    </dgm:pt>
    <dgm:pt modelId="{20B0E5E3-2990-4DB9-A6BA-58E5DEDD7F86}">
      <dgm:prSet/>
      <dgm:spPr/>
      <dgm:t>
        <a:bodyPr/>
        <a:lstStyle/>
        <a:p>
          <a:r>
            <a:rPr lang="en-US" altLang="ko-KR"/>
            <a:t>3.</a:t>
          </a:r>
          <a:r>
            <a:rPr lang="ko-KR" altLang="en-US"/>
            <a:t> </a:t>
          </a:r>
          <a:r>
            <a:rPr lang="ko-KR"/>
            <a:t>현재 상태</a:t>
          </a:r>
          <a:endParaRPr lang="en-US"/>
        </a:p>
      </dgm:t>
    </dgm:pt>
    <dgm:pt modelId="{496C7E6F-02A7-4275-84AA-FC1DAB2DFAE5}" type="parTrans" cxnId="{64CDDCB0-A693-4C7B-A822-94A16D371075}">
      <dgm:prSet/>
      <dgm:spPr/>
      <dgm:t>
        <a:bodyPr/>
        <a:lstStyle/>
        <a:p>
          <a:endParaRPr lang="en-US"/>
        </a:p>
      </dgm:t>
    </dgm:pt>
    <dgm:pt modelId="{DA0649CD-F020-4648-8C04-703D59E50EA7}" type="sibTrans" cxnId="{64CDDCB0-A693-4C7B-A822-94A16D371075}">
      <dgm:prSet/>
      <dgm:spPr/>
      <dgm:t>
        <a:bodyPr/>
        <a:lstStyle/>
        <a:p>
          <a:endParaRPr lang="en-US"/>
        </a:p>
      </dgm:t>
    </dgm:pt>
    <dgm:pt modelId="{44EBD660-9119-4B80-9310-10F699AA666F}">
      <dgm:prSet/>
      <dgm:spPr/>
      <dgm:t>
        <a:bodyPr/>
        <a:lstStyle/>
        <a:p>
          <a:r>
            <a:rPr lang="en-US" altLang="ko-KR"/>
            <a:t>4.</a:t>
          </a:r>
          <a:r>
            <a:rPr lang="ko-KR" altLang="en-US"/>
            <a:t> </a:t>
          </a:r>
          <a:r>
            <a:rPr lang="ko-KR"/>
            <a:t>핵심 내용</a:t>
          </a:r>
          <a:endParaRPr lang="en-US"/>
        </a:p>
      </dgm:t>
    </dgm:pt>
    <dgm:pt modelId="{D3B48B2A-A565-4111-B896-0CC0CB963A6B}" type="parTrans" cxnId="{4C750B12-0D46-4197-BB6E-C91685A7E8CA}">
      <dgm:prSet/>
      <dgm:spPr/>
      <dgm:t>
        <a:bodyPr/>
        <a:lstStyle/>
        <a:p>
          <a:endParaRPr lang="en-US"/>
        </a:p>
      </dgm:t>
    </dgm:pt>
    <dgm:pt modelId="{D7BDF22B-D46A-4657-A7E4-71EF8A70D6A8}" type="sibTrans" cxnId="{4C750B12-0D46-4197-BB6E-C91685A7E8CA}">
      <dgm:prSet/>
      <dgm:spPr/>
      <dgm:t>
        <a:bodyPr/>
        <a:lstStyle/>
        <a:p>
          <a:endParaRPr lang="en-US"/>
        </a:p>
      </dgm:t>
    </dgm:pt>
    <dgm:pt modelId="{E0EC9A13-CBDD-4F74-86F0-17ADCE34D72A}">
      <dgm:prSet/>
      <dgm:spPr/>
      <dgm:t>
        <a:bodyPr/>
        <a:lstStyle/>
        <a:p>
          <a:r>
            <a:rPr lang="en-US" altLang="ko-KR"/>
            <a:t>5.</a:t>
          </a:r>
          <a:r>
            <a:rPr lang="ko-KR" altLang="en-US"/>
            <a:t> </a:t>
          </a:r>
          <a:r>
            <a:rPr lang="ko-KR"/>
            <a:t>향후 방향</a:t>
          </a:r>
          <a:endParaRPr lang="en-US"/>
        </a:p>
      </dgm:t>
    </dgm:pt>
    <dgm:pt modelId="{BA3A0B41-5A19-4B9A-B78D-52C78E723233}" type="parTrans" cxnId="{FD12D76C-14DE-40A2-8EBD-763EAB4259C8}">
      <dgm:prSet/>
      <dgm:spPr/>
      <dgm:t>
        <a:bodyPr/>
        <a:lstStyle/>
        <a:p>
          <a:endParaRPr lang="en-US"/>
        </a:p>
      </dgm:t>
    </dgm:pt>
    <dgm:pt modelId="{2FC707F7-8C77-4FAB-A152-662621223705}" type="sibTrans" cxnId="{FD12D76C-14DE-40A2-8EBD-763EAB4259C8}">
      <dgm:prSet/>
      <dgm:spPr/>
      <dgm:t>
        <a:bodyPr/>
        <a:lstStyle/>
        <a:p>
          <a:endParaRPr lang="en-US"/>
        </a:p>
      </dgm:t>
    </dgm:pt>
    <dgm:pt modelId="{AE94E7EC-809A-B743-837C-FF0E55802AB2}" type="pres">
      <dgm:prSet presAssocID="{D27423CA-8E69-4501-B90E-F93F18B8DD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0F8A87-89E5-6748-AFA8-6B32298469CE}" type="pres">
      <dgm:prSet presAssocID="{56AFD877-4287-42B8-9300-8470D74FBCF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45BFA5-E96D-8B4D-9BE1-FC1FA2150A8B}" type="pres">
      <dgm:prSet presAssocID="{39500106-6DE7-445B-AE48-DF2003289C7C}" presName="spacer" presStyleCnt="0"/>
      <dgm:spPr/>
    </dgm:pt>
    <dgm:pt modelId="{99642A00-A64D-624C-8595-02E35851AF7C}" type="pres">
      <dgm:prSet presAssocID="{1BE49ED1-2F78-4037-94F8-A147F5D59BB0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DBC1646-B14B-5545-BF7C-7D28AA5CB643}" type="pres">
      <dgm:prSet presAssocID="{97E0AD01-743C-4228-9A17-0D3BD25AB9F7}" presName="spacer" presStyleCnt="0"/>
      <dgm:spPr/>
    </dgm:pt>
    <dgm:pt modelId="{9F59182E-8247-A94F-90CF-8B15B9EAADFC}" type="pres">
      <dgm:prSet presAssocID="{20B0E5E3-2990-4DB9-A6BA-58E5DEDD7F8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8010AE-780A-4648-AD6F-8D0900F09BE6}" type="pres">
      <dgm:prSet presAssocID="{DA0649CD-F020-4648-8C04-703D59E50EA7}" presName="spacer" presStyleCnt="0"/>
      <dgm:spPr/>
    </dgm:pt>
    <dgm:pt modelId="{84AFD026-7E10-684A-B603-15525AE6F942}" type="pres">
      <dgm:prSet presAssocID="{44EBD660-9119-4B80-9310-10F699AA666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6E9538-8E28-5245-A6DD-11B88D057838}" type="pres">
      <dgm:prSet presAssocID="{D7BDF22B-D46A-4657-A7E4-71EF8A70D6A8}" presName="spacer" presStyleCnt="0"/>
      <dgm:spPr/>
    </dgm:pt>
    <dgm:pt modelId="{55DC877D-5574-3E45-BC3C-594D11CDE2AC}" type="pres">
      <dgm:prSet presAssocID="{E0EC9A13-CBDD-4F74-86F0-17ADCE34D72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8B3F736-50B1-ED4F-B068-4D17383BC173}" type="presOf" srcId="{D27423CA-8E69-4501-B90E-F93F18B8DDA5}" destId="{AE94E7EC-809A-B743-837C-FF0E55802AB2}" srcOrd="0" destOrd="0" presId="urn:microsoft.com/office/officeart/2005/8/layout/vList2"/>
    <dgm:cxn modelId="{A7EE6F5D-8AB8-4E6F-B866-FF8B568EC0F0}" srcId="{D27423CA-8E69-4501-B90E-F93F18B8DDA5}" destId="{1BE49ED1-2F78-4037-94F8-A147F5D59BB0}" srcOrd="1" destOrd="0" parTransId="{B8E6D467-A7E3-42D7-87C1-78FFC4355E9A}" sibTransId="{97E0AD01-743C-4228-9A17-0D3BD25AB9F7}"/>
    <dgm:cxn modelId="{FD12D76C-14DE-40A2-8EBD-763EAB4259C8}" srcId="{D27423CA-8E69-4501-B90E-F93F18B8DDA5}" destId="{E0EC9A13-CBDD-4F74-86F0-17ADCE34D72A}" srcOrd="4" destOrd="0" parTransId="{BA3A0B41-5A19-4B9A-B78D-52C78E723233}" sibTransId="{2FC707F7-8C77-4FAB-A152-662621223705}"/>
    <dgm:cxn modelId="{64CDDCB0-A693-4C7B-A822-94A16D371075}" srcId="{D27423CA-8E69-4501-B90E-F93F18B8DDA5}" destId="{20B0E5E3-2990-4DB9-A6BA-58E5DEDD7F86}" srcOrd="2" destOrd="0" parTransId="{496C7E6F-02A7-4275-84AA-FC1DAB2DFAE5}" sibTransId="{DA0649CD-F020-4648-8C04-703D59E50EA7}"/>
    <dgm:cxn modelId="{4C750B12-0D46-4197-BB6E-C91685A7E8CA}" srcId="{D27423CA-8E69-4501-B90E-F93F18B8DDA5}" destId="{44EBD660-9119-4B80-9310-10F699AA666F}" srcOrd="3" destOrd="0" parTransId="{D3B48B2A-A565-4111-B896-0CC0CB963A6B}" sibTransId="{D7BDF22B-D46A-4657-A7E4-71EF8A70D6A8}"/>
    <dgm:cxn modelId="{3ABB9CBA-E2B3-0749-AC00-8CFD2567BF7A}" type="presOf" srcId="{1BE49ED1-2F78-4037-94F8-A147F5D59BB0}" destId="{99642A00-A64D-624C-8595-02E35851AF7C}" srcOrd="0" destOrd="0" presId="urn:microsoft.com/office/officeart/2005/8/layout/vList2"/>
    <dgm:cxn modelId="{7F0FDEE2-6EBE-F340-B0FC-239D2C264D8F}" type="presOf" srcId="{44EBD660-9119-4B80-9310-10F699AA666F}" destId="{84AFD026-7E10-684A-B603-15525AE6F942}" srcOrd="0" destOrd="0" presId="urn:microsoft.com/office/officeart/2005/8/layout/vList2"/>
    <dgm:cxn modelId="{0ECFAF5E-CABC-E14C-8835-5F38623B1595}" type="presOf" srcId="{20B0E5E3-2990-4DB9-A6BA-58E5DEDD7F86}" destId="{9F59182E-8247-A94F-90CF-8B15B9EAADFC}" srcOrd="0" destOrd="0" presId="urn:microsoft.com/office/officeart/2005/8/layout/vList2"/>
    <dgm:cxn modelId="{21434A87-89EF-644D-B350-1D58239218C9}" type="presOf" srcId="{E0EC9A13-CBDD-4F74-86F0-17ADCE34D72A}" destId="{55DC877D-5574-3E45-BC3C-594D11CDE2AC}" srcOrd="0" destOrd="0" presId="urn:microsoft.com/office/officeart/2005/8/layout/vList2"/>
    <dgm:cxn modelId="{CD833AC2-0571-9640-B9C4-7FE8B69C1736}" type="presOf" srcId="{56AFD877-4287-42B8-9300-8470D74FBCF1}" destId="{EC0F8A87-89E5-6748-AFA8-6B32298469CE}" srcOrd="0" destOrd="0" presId="urn:microsoft.com/office/officeart/2005/8/layout/vList2"/>
    <dgm:cxn modelId="{A20EC5FF-9B0D-4992-9F46-8F08AD96BBF8}" srcId="{D27423CA-8E69-4501-B90E-F93F18B8DDA5}" destId="{56AFD877-4287-42B8-9300-8470D74FBCF1}" srcOrd="0" destOrd="0" parTransId="{D576264F-11E7-43FF-86E9-54173A99D47B}" sibTransId="{39500106-6DE7-445B-AE48-DF2003289C7C}"/>
    <dgm:cxn modelId="{97481565-B3EC-D54E-A240-171D45F196D1}" type="presParOf" srcId="{AE94E7EC-809A-B743-837C-FF0E55802AB2}" destId="{EC0F8A87-89E5-6748-AFA8-6B32298469CE}" srcOrd="0" destOrd="0" presId="urn:microsoft.com/office/officeart/2005/8/layout/vList2"/>
    <dgm:cxn modelId="{C40C595F-CEE1-8C46-A91F-0BFF4C99F872}" type="presParOf" srcId="{AE94E7EC-809A-B743-837C-FF0E55802AB2}" destId="{9445BFA5-E96D-8B4D-9BE1-FC1FA2150A8B}" srcOrd="1" destOrd="0" presId="urn:microsoft.com/office/officeart/2005/8/layout/vList2"/>
    <dgm:cxn modelId="{7E8FF34F-A0DC-3D45-B469-19604F3A8C76}" type="presParOf" srcId="{AE94E7EC-809A-B743-837C-FF0E55802AB2}" destId="{99642A00-A64D-624C-8595-02E35851AF7C}" srcOrd="2" destOrd="0" presId="urn:microsoft.com/office/officeart/2005/8/layout/vList2"/>
    <dgm:cxn modelId="{E7098EBD-8239-6D44-9DCC-9BD88F475CC9}" type="presParOf" srcId="{AE94E7EC-809A-B743-837C-FF0E55802AB2}" destId="{6DBC1646-B14B-5545-BF7C-7D28AA5CB643}" srcOrd="3" destOrd="0" presId="urn:microsoft.com/office/officeart/2005/8/layout/vList2"/>
    <dgm:cxn modelId="{298BFDB9-C010-B846-A783-AD7CC8A498CE}" type="presParOf" srcId="{AE94E7EC-809A-B743-837C-FF0E55802AB2}" destId="{9F59182E-8247-A94F-90CF-8B15B9EAADFC}" srcOrd="4" destOrd="0" presId="urn:microsoft.com/office/officeart/2005/8/layout/vList2"/>
    <dgm:cxn modelId="{37B38DE6-7CE1-554B-ACC5-5BB97D353CF0}" type="presParOf" srcId="{AE94E7EC-809A-B743-837C-FF0E55802AB2}" destId="{938010AE-780A-4648-AD6F-8D0900F09BE6}" srcOrd="5" destOrd="0" presId="urn:microsoft.com/office/officeart/2005/8/layout/vList2"/>
    <dgm:cxn modelId="{2C992104-1C3D-AD4D-974C-EF268354441C}" type="presParOf" srcId="{AE94E7EC-809A-B743-837C-FF0E55802AB2}" destId="{84AFD026-7E10-684A-B603-15525AE6F942}" srcOrd="6" destOrd="0" presId="urn:microsoft.com/office/officeart/2005/8/layout/vList2"/>
    <dgm:cxn modelId="{CC2031E9-DC6C-7943-82D6-996E78E6CAB6}" type="presParOf" srcId="{AE94E7EC-809A-B743-837C-FF0E55802AB2}" destId="{586E9538-8E28-5245-A6DD-11B88D057838}" srcOrd="7" destOrd="0" presId="urn:microsoft.com/office/officeart/2005/8/layout/vList2"/>
    <dgm:cxn modelId="{6202FBB1-D039-1F4C-ACCB-4A9818A219AB}" type="presParOf" srcId="{AE94E7EC-809A-B743-837C-FF0E55802AB2}" destId="{55DC877D-5574-3E45-BC3C-594D11CDE2A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4D3709-BD7A-4D49-982D-3BD235C4376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10E07C-1602-481F-8CC4-6602B281BFA3}">
      <dgm:prSet/>
      <dgm:spPr/>
      <dgm:t>
        <a:bodyPr/>
        <a:lstStyle/>
        <a:p>
          <a:r>
            <a:rPr lang="en-US"/>
            <a:t>GitHub Repository</a:t>
          </a:r>
          <a:r>
            <a:rPr lang="ko-KR"/>
            <a:t>에 코드가 추가 및 변경될 때마다 </a:t>
          </a:r>
          <a:r>
            <a:rPr lang="en-US"/>
            <a:t>Github</a:t>
          </a:r>
          <a:r>
            <a:rPr lang="ko-KR"/>
            <a:t>가 </a:t>
          </a:r>
          <a:r>
            <a:rPr lang="en-US"/>
            <a:t>Jenkins</a:t>
          </a:r>
          <a:r>
            <a:rPr lang="ko-KR"/>
            <a:t>에 접근함 </a:t>
          </a:r>
          <a:endParaRPr lang="en-US"/>
        </a:p>
      </dgm:t>
    </dgm:pt>
    <dgm:pt modelId="{DCCF732E-71B2-4AE0-B4BA-7348879C2781}" type="parTrans" cxnId="{D971D905-EE38-48B4-8AD5-74FCF80EE6E2}">
      <dgm:prSet/>
      <dgm:spPr/>
      <dgm:t>
        <a:bodyPr/>
        <a:lstStyle/>
        <a:p>
          <a:endParaRPr lang="en-US"/>
        </a:p>
      </dgm:t>
    </dgm:pt>
    <dgm:pt modelId="{8D12ED58-2689-49C1-BA8E-8767F8F0BCDF}" type="sibTrans" cxnId="{D971D905-EE38-48B4-8AD5-74FCF80EE6E2}">
      <dgm:prSet/>
      <dgm:spPr/>
      <dgm:t>
        <a:bodyPr/>
        <a:lstStyle/>
        <a:p>
          <a:endParaRPr lang="en-US"/>
        </a:p>
      </dgm:t>
    </dgm:pt>
    <dgm:pt modelId="{BA2A72DC-83B0-45D1-BC71-AAFB3CC34286}">
      <dgm:prSet/>
      <dgm:spPr/>
      <dgm:t>
        <a:bodyPr/>
        <a:lstStyle/>
        <a:p>
          <a:r>
            <a:rPr lang="ko-KR"/>
            <a:t>때문에 </a:t>
          </a:r>
          <a:r>
            <a:rPr lang="en-US"/>
            <a:t>Jenkins</a:t>
          </a:r>
          <a:r>
            <a:rPr lang="ko-KR"/>
            <a:t> </a:t>
          </a:r>
          <a:r>
            <a:rPr lang="en-US"/>
            <a:t>URL</a:t>
          </a:r>
          <a:r>
            <a:rPr lang="ko-KR"/>
            <a:t>을 외부에서도 접근할 수 있도록 하는 작업이 필요함</a:t>
          </a:r>
          <a:endParaRPr lang="en-US"/>
        </a:p>
      </dgm:t>
    </dgm:pt>
    <dgm:pt modelId="{0724AB2B-6E7A-4C13-9725-218E6AABDFFE}" type="parTrans" cxnId="{8ACB19D2-CCC7-4119-8427-C2D615DAD398}">
      <dgm:prSet/>
      <dgm:spPr/>
      <dgm:t>
        <a:bodyPr/>
        <a:lstStyle/>
        <a:p>
          <a:endParaRPr lang="en-US"/>
        </a:p>
      </dgm:t>
    </dgm:pt>
    <dgm:pt modelId="{4149F896-39F4-45D3-9014-5239A0C589D7}" type="sibTrans" cxnId="{8ACB19D2-CCC7-4119-8427-C2D615DAD398}">
      <dgm:prSet/>
      <dgm:spPr/>
      <dgm:t>
        <a:bodyPr/>
        <a:lstStyle/>
        <a:p>
          <a:endParaRPr lang="en-US"/>
        </a:p>
      </dgm:t>
    </dgm:pt>
    <dgm:pt modelId="{211440D4-BD7D-174D-94E8-617F914B210D}" type="pres">
      <dgm:prSet presAssocID="{D14D3709-BD7A-4D49-982D-3BD235C4376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59BEBE-1EC0-424A-A69A-A6049E21D225}" type="pres">
      <dgm:prSet presAssocID="{7E10E07C-1602-481F-8CC4-6602B281BFA3}" presName="hierRoot1" presStyleCnt="0"/>
      <dgm:spPr/>
    </dgm:pt>
    <dgm:pt modelId="{6D405DB3-8B2F-674D-87EE-C48B70C73C8F}" type="pres">
      <dgm:prSet presAssocID="{7E10E07C-1602-481F-8CC4-6602B281BFA3}" presName="composite" presStyleCnt="0"/>
      <dgm:spPr/>
    </dgm:pt>
    <dgm:pt modelId="{378498CB-2131-DC48-B731-660CD73D7454}" type="pres">
      <dgm:prSet presAssocID="{7E10E07C-1602-481F-8CC4-6602B281BFA3}" presName="background" presStyleLbl="node0" presStyleIdx="0" presStyleCnt="2"/>
      <dgm:spPr/>
    </dgm:pt>
    <dgm:pt modelId="{CF306FDD-EAA4-5443-93D2-B003FAFE5AB9}" type="pres">
      <dgm:prSet presAssocID="{7E10E07C-1602-481F-8CC4-6602B281BFA3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3C80F6-36B1-664C-B985-75A3787A3CB2}" type="pres">
      <dgm:prSet presAssocID="{7E10E07C-1602-481F-8CC4-6602B281BFA3}" presName="hierChild2" presStyleCnt="0"/>
      <dgm:spPr/>
    </dgm:pt>
    <dgm:pt modelId="{458706A6-D1AC-1148-B90A-7F4260EE42ED}" type="pres">
      <dgm:prSet presAssocID="{BA2A72DC-83B0-45D1-BC71-AAFB3CC34286}" presName="hierRoot1" presStyleCnt="0"/>
      <dgm:spPr/>
    </dgm:pt>
    <dgm:pt modelId="{4AD9C955-4937-094E-B47C-2CC18863534A}" type="pres">
      <dgm:prSet presAssocID="{BA2A72DC-83B0-45D1-BC71-AAFB3CC34286}" presName="composite" presStyleCnt="0"/>
      <dgm:spPr/>
    </dgm:pt>
    <dgm:pt modelId="{B1E852DE-7318-5442-9FBD-62EA9B2B1379}" type="pres">
      <dgm:prSet presAssocID="{BA2A72DC-83B0-45D1-BC71-AAFB3CC34286}" presName="background" presStyleLbl="node0" presStyleIdx="1" presStyleCnt="2"/>
      <dgm:spPr/>
    </dgm:pt>
    <dgm:pt modelId="{1AE092F3-85E7-B349-84DF-B0285A71BF64}" type="pres">
      <dgm:prSet presAssocID="{BA2A72DC-83B0-45D1-BC71-AAFB3CC34286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6443E4-B8E6-F340-85DD-74FB786551FE}" type="pres">
      <dgm:prSet presAssocID="{BA2A72DC-83B0-45D1-BC71-AAFB3CC34286}" presName="hierChild2" presStyleCnt="0"/>
      <dgm:spPr/>
    </dgm:pt>
  </dgm:ptLst>
  <dgm:cxnLst>
    <dgm:cxn modelId="{8ACB19D2-CCC7-4119-8427-C2D615DAD398}" srcId="{D14D3709-BD7A-4D49-982D-3BD235C43760}" destId="{BA2A72DC-83B0-45D1-BC71-AAFB3CC34286}" srcOrd="1" destOrd="0" parTransId="{0724AB2B-6E7A-4C13-9725-218E6AABDFFE}" sibTransId="{4149F896-39F4-45D3-9014-5239A0C589D7}"/>
    <dgm:cxn modelId="{5A82CF6A-0E1F-3D45-B1EB-EBDC54661DA8}" type="presOf" srcId="{D14D3709-BD7A-4D49-982D-3BD235C43760}" destId="{211440D4-BD7D-174D-94E8-617F914B210D}" srcOrd="0" destOrd="0" presId="urn:microsoft.com/office/officeart/2005/8/layout/hierarchy1"/>
    <dgm:cxn modelId="{CC72BD18-402E-FE47-92B7-583675A478FF}" type="presOf" srcId="{BA2A72DC-83B0-45D1-BC71-AAFB3CC34286}" destId="{1AE092F3-85E7-B349-84DF-B0285A71BF64}" srcOrd="0" destOrd="0" presId="urn:microsoft.com/office/officeart/2005/8/layout/hierarchy1"/>
    <dgm:cxn modelId="{454B7EAE-25DB-9244-A49F-69DBD64734A9}" type="presOf" srcId="{7E10E07C-1602-481F-8CC4-6602B281BFA3}" destId="{CF306FDD-EAA4-5443-93D2-B003FAFE5AB9}" srcOrd="0" destOrd="0" presId="urn:microsoft.com/office/officeart/2005/8/layout/hierarchy1"/>
    <dgm:cxn modelId="{D971D905-EE38-48B4-8AD5-74FCF80EE6E2}" srcId="{D14D3709-BD7A-4D49-982D-3BD235C43760}" destId="{7E10E07C-1602-481F-8CC4-6602B281BFA3}" srcOrd="0" destOrd="0" parTransId="{DCCF732E-71B2-4AE0-B4BA-7348879C2781}" sibTransId="{8D12ED58-2689-49C1-BA8E-8767F8F0BCDF}"/>
    <dgm:cxn modelId="{F4DC1568-A571-BF44-BFA3-54D448F7A17C}" type="presParOf" srcId="{211440D4-BD7D-174D-94E8-617F914B210D}" destId="{5159BEBE-1EC0-424A-A69A-A6049E21D225}" srcOrd="0" destOrd="0" presId="urn:microsoft.com/office/officeart/2005/8/layout/hierarchy1"/>
    <dgm:cxn modelId="{AB4201AB-1077-574C-AE9A-BEB8DA3B3B1F}" type="presParOf" srcId="{5159BEBE-1EC0-424A-A69A-A6049E21D225}" destId="{6D405DB3-8B2F-674D-87EE-C48B70C73C8F}" srcOrd="0" destOrd="0" presId="urn:microsoft.com/office/officeart/2005/8/layout/hierarchy1"/>
    <dgm:cxn modelId="{68B5740A-8BE6-F440-BB81-5F37C380D678}" type="presParOf" srcId="{6D405DB3-8B2F-674D-87EE-C48B70C73C8F}" destId="{378498CB-2131-DC48-B731-660CD73D7454}" srcOrd="0" destOrd="0" presId="urn:microsoft.com/office/officeart/2005/8/layout/hierarchy1"/>
    <dgm:cxn modelId="{A88735CE-C93A-1A43-9D8E-4350080E668A}" type="presParOf" srcId="{6D405DB3-8B2F-674D-87EE-C48B70C73C8F}" destId="{CF306FDD-EAA4-5443-93D2-B003FAFE5AB9}" srcOrd="1" destOrd="0" presId="urn:microsoft.com/office/officeart/2005/8/layout/hierarchy1"/>
    <dgm:cxn modelId="{923927D1-CDBB-4543-BFE4-94C33B1502E8}" type="presParOf" srcId="{5159BEBE-1EC0-424A-A69A-A6049E21D225}" destId="{D73C80F6-36B1-664C-B985-75A3787A3CB2}" srcOrd="1" destOrd="0" presId="urn:microsoft.com/office/officeart/2005/8/layout/hierarchy1"/>
    <dgm:cxn modelId="{44C0C1AC-CDC8-8148-939D-FF9B8BDBA7EF}" type="presParOf" srcId="{211440D4-BD7D-174D-94E8-617F914B210D}" destId="{458706A6-D1AC-1148-B90A-7F4260EE42ED}" srcOrd="1" destOrd="0" presId="urn:microsoft.com/office/officeart/2005/8/layout/hierarchy1"/>
    <dgm:cxn modelId="{923772F7-E49C-1C41-9B12-137842ED74CE}" type="presParOf" srcId="{458706A6-D1AC-1148-B90A-7F4260EE42ED}" destId="{4AD9C955-4937-094E-B47C-2CC18863534A}" srcOrd="0" destOrd="0" presId="urn:microsoft.com/office/officeart/2005/8/layout/hierarchy1"/>
    <dgm:cxn modelId="{FBD11C4B-4770-6F4A-AA63-54AC38570245}" type="presParOf" srcId="{4AD9C955-4937-094E-B47C-2CC18863534A}" destId="{B1E852DE-7318-5442-9FBD-62EA9B2B1379}" srcOrd="0" destOrd="0" presId="urn:microsoft.com/office/officeart/2005/8/layout/hierarchy1"/>
    <dgm:cxn modelId="{57D2D4CB-E1E6-464E-A89C-4A34DB7BDDCA}" type="presParOf" srcId="{4AD9C955-4937-094E-B47C-2CC18863534A}" destId="{1AE092F3-85E7-B349-84DF-B0285A71BF64}" srcOrd="1" destOrd="0" presId="urn:microsoft.com/office/officeart/2005/8/layout/hierarchy1"/>
    <dgm:cxn modelId="{F38B4C40-DD53-C84B-B10F-F9048C0E41C5}" type="presParOf" srcId="{458706A6-D1AC-1148-B90A-7F4260EE42ED}" destId="{726443E4-B8E6-F340-85DD-74FB786551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5CDB95E-D509-4D48-B79F-6275BC68287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13AA00-893A-4FA8-AEF7-4D73E5534247}">
      <dgm:prSet/>
      <dgm:spPr/>
      <dgm:t>
        <a:bodyPr/>
        <a:lstStyle/>
        <a:p>
          <a:r>
            <a:rPr lang="ko-KR"/>
            <a:t>터미널에 아래 명령어를 입력하여 </a:t>
          </a:r>
          <a:r>
            <a:rPr lang="en-US" err="1"/>
            <a:t>ngrok</a:t>
          </a:r>
          <a:r>
            <a:rPr lang="ko-KR"/>
            <a:t>을 설치</a:t>
          </a:r>
          <a:endParaRPr lang="en-US"/>
        </a:p>
      </dgm:t>
    </dgm:pt>
    <dgm:pt modelId="{93889540-D60F-41DB-BCE3-F9235A54F9C7}" type="parTrans" cxnId="{E5B29153-EDCD-488B-9E6F-01AE2567E9BF}">
      <dgm:prSet/>
      <dgm:spPr/>
      <dgm:t>
        <a:bodyPr/>
        <a:lstStyle/>
        <a:p>
          <a:endParaRPr lang="en-US"/>
        </a:p>
      </dgm:t>
    </dgm:pt>
    <dgm:pt modelId="{4A4809BF-5229-44AC-A864-4FCE9577E680}" type="sibTrans" cxnId="{E5B29153-EDCD-488B-9E6F-01AE2567E9BF}">
      <dgm:prSet/>
      <dgm:spPr/>
      <dgm:t>
        <a:bodyPr/>
        <a:lstStyle/>
        <a:p>
          <a:endParaRPr lang="en-US"/>
        </a:p>
      </dgm:t>
    </dgm:pt>
    <dgm:pt modelId="{9BBED3D4-5463-4FEF-8C84-B2CEB208CC6A}">
      <dgm:prSet/>
      <dgm:spPr/>
      <dgm:t>
        <a:bodyPr/>
        <a:lstStyle/>
        <a:p>
          <a:r>
            <a:rPr lang="en-US"/>
            <a:t>Brew install </a:t>
          </a:r>
          <a:r>
            <a:rPr lang="en-US" err="1"/>
            <a:t>ngrok</a:t>
          </a:r>
          <a:endParaRPr lang="en-US"/>
        </a:p>
      </dgm:t>
    </dgm:pt>
    <dgm:pt modelId="{3CBF959C-F97F-4F5E-B776-7BF7DCE637FB}" type="parTrans" cxnId="{C9D18039-E1B7-441D-A5C6-8C51DFAB3458}">
      <dgm:prSet/>
      <dgm:spPr/>
      <dgm:t>
        <a:bodyPr/>
        <a:lstStyle/>
        <a:p>
          <a:endParaRPr lang="en-US"/>
        </a:p>
      </dgm:t>
    </dgm:pt>
    <dgm:pt modelId="{B6D85367-3061-4FF4-8AD4-AAFF5C3B7FEF}" type="sibTrans" cxnId="{C9D18039-E1B7-441D-A5C6-8C51DFAB3458}">
      <dgm:prSet/>
      <dgm:spPr/>
      <dgm:t>
        <a:bodyPr/>
        <a:lstStyle/>
        <a:p>
          <a:endParaRPr lang="en-US"/>
        </a:p>
      </dgm:t>
    </dgm:pt>
    <dgm:pt modelId="{5A2721F6-DD44-4212-82EE-2B3FE01BFAF1}">
      <dgm:prSet/>
      <dgm:spPr/>
      <dgm:t>
        <a:bodyPr/>
        <a:lstStyle/>
        <a:p>
          <a:r>
            <a:rPr lang="ko-KR"/>
            <a:t>아래 링크에 들어가서 회원가입 후 로그인</a:t>
          </a:r>
          <a:endParaRPr lang="en-US"/>
        </a:p>
      </dgm:t>
    </dgm:pt>
    <dgm:pt modelId="{296AAEAB-8191-4890-95BB-C09B63E70A27}" type="parTrans" cxnId="{41FDF379-B32A-4E1C-A812-0BA62B1E8338}">
      <dgm:prSet/>
      <dgm:spPr/>
      <dgm:t>
        <a:bodyPr/>
        <a:lstStyle/>
        <a:p>
          <a:endParaRPr lang="en-US"/>
        </a:p>
      </dgm:t>
    </dgm:pt>
    <dgm:pt modelId="{3B663404-D301-4964-B419-1C8634928B03}" type="sibTrans" cxnId="{41FDF379-B32A-4E1C-A812-0BA62B1E8338}">
      <dgm:prSet/>
      <dgm:spPr/>
      <dgm:t>
        <a:bodyPr/>
        <a:lstStyle/>
        <a:p>
          <a:endParaRPr lang="en-US"/>
        </a:p>
      </dgm:t>
    </dgm:pt>
    <dgm:pt modelId="{EDD72387-A684-6A47-9C9C-00EAED810A50}">
      <dgm:prSet/>
      <dgm:spPr/>
      <dgm:t>
        <a:bodyPr/>
        <a:lstStyle/>
        <a:p>
          <a:r>
            <a:rPr lang="en-US" b="1" u="sng">
              <a:hlinkClick xmlns:r="http://schemas.openxmlformats.org/officeDocument/2006/relationships" r:id="rId1"/>
            </a:rPr>
            <a:t>https://dashboard.ngrok.com/signup</a:t>
          </a:r>
          <a:r>
            <a:rPr lang="en-US" b="1"/>
            <a:t> </a:t>
          </a:r>
          <a:endParaRPr lang="en-US"/>
        </a:p>
      </dgm:t>
    </dgm:pt>
    <dgm:pt modelId="{7A35B8FD-8EFB-F04A-84EE-A0D4EBD6CE0C}" type="parTrans" cxnId="{49E7E6DE-3E0E-744F-91DC-58BD1B393B40}">
      <dgm:prSet/>
      <dgm:spPr/>
      <dgm:t>
        <a:bodyPr/>
        <a:lstStyle/>
        <a:p>
          <a:endParaRPr lang="en-US"/>
        </a:p>
      </dgm:t>
    </dgm:pt>
    <dgm:pt modelId="{3697C5A0-E2CD-5A41-B456-2E496B34B311}" type="sibTrans" cxnId="{49E7E6DE-3E0E-744F-91DC-58BD1B393B40}">
      <dgm:prSet/>
      <dgm:spPr/>
      <dgm:t>
        <a:bodyPr/>
        <a:lstStyle/>
        <a:p>
          <a:endParaRPr lang="en-US"/>
        </a:p>
      </dgm:t>
    </dgm:pt>
    <dgm:pt modelId="{64F77786-54AF-7641-8E19-0C8B74B1D548}">
      <dgm:prSet/>
      <dgm:spPr/>
      <dgm:t>
        <a:bodyPr/>
        <a:lstStyle/>
        <a:p>
          <a:r>
            <a:rPr lang="ko-KR" altLang="en-US"/>
            <a:t>아래 텍스트 밑에 명령어가 있는데 이를 </a:t>
          </a:r>
          <a:r>
            <a:rPr lang="en-US" altLang="ko-KR" err="1"/>
            <a:t>cmd</a:t>
          </a:r>
          <a:r>
            <a:rPr lang="ko-KR" altLang="en-US"/>
            <a:t>에 입력하고 실행</a:t>
          </a:r>
          <a:endParaRPr lang="en-US"/>
        </a:p>
      </dgm:t>
    </dgm:pt>
    <dgm:pt modelId="{C82BBA0F-50A0-ED49-B721-B3E5AAC33E97}" type="parTrans" cxnId="{E0281017-BD75-574D-9C7A-55BF4897AC25}">
      <dgm:prSet/>
      <dgm:spPr/>
      <dgm:t>
        <a:bodyPr/>
        <a:lstStyle/>
        <a:p>
          <a:endParaRPr lang="en-US"/>
        </a:p>
      </dgm:t>
    </dgm:pt>
    <dgm:pt modelId="{B17FAE07-0A74-9F49-A709-8161FF7C912A}" type="sibTrans" cxnId="{E0281017-BD75-574D-9C7A-55BF4897AC25}">
      <dgm:prSet/>
      <dgm:spPr/>
      <dgm:t>
        <a:bodyPr/>
        <a:lstStyle/>
        <a:p>
          <a:endParaRPr lang="en-US"/>
        </a:p>
      </dgm:t>
    </dgm:pt>
    <dgm:pt modelId="{9C2EA174-839B-5040-AA3D-A43C78408A2E}">
      <dgm:prSet/>
      <dgm:spPr/>
      <dgm:t>
        <a:bodyPr/>
        <a:lstStyle/>
        <a:p>
          <a:r>
            <a:rPr lang="en-US"/>
            <a:t>Run the following command to add your </a:t>
          </a:r>
          <a:r>
            <a:rPr lang="en-US" err="1"/>
            <a:t>authtoken</a:t>
          </a:r>
          <a:r>
            <a:rPr lang="en-US"/>
            <a:t> to the default </a:t>
          </a:r>
          <a:r>
            <a:rPr lang="en-US" err="1"/>
            <a:t>ngrok.yml</a:t>
          </a:r>
          <a:r>
            <a:rPr lang="en-US"/>
            <a:t> </a:t>
          </a:r>
          <a:r>
            <a:rPr lang="en-US">
              <a:hlinkClick xmlns:r="http://schemas.openxmlformats.org/officeDocument/2006/relationships" r:id="rId2"/>
            </a:rPr>
            <a:t>configuration file</a:t>
          </a:r>
          <a:endParaRPr lang="en-US"/>
        </a:p>
      </dgm:t>
    </dgm:pt>
    <dgm:pt modelId="{9DE01F9C-2037-2041-890B-47EDD7934D91}" type="parTrans" cxnId="{860B37FA-A30A-4F4D-A9F7-9D1CF45F9A6A}">
      <dgm:prSet/>
      <dgm:spPr/>
      <dgm:t>
        <a:bodyPr/>
        <a:lstStyle/>
        <a:p>
          <a:endParaRPr lang="en-US"/>
        </a:p>
      </dgm:t>
    </dgm:pt>
    <dgm:pt modelId="{334B012A-21E9-1643-8A31-29A06D99AEFF}" type="sibTrans" cxnId="{860B37FA-A30A-4F4D-A9F7-9D1CF45F9A6A}">
      <dgm:prSet/>
      <dgm:spPr/>
      <dgm:t>
        <a:bodyPr/>
        <a:lstStyle/>
        <a:p>
          <a:endParaRPr lang="en-US"/>
        </a:p>
      </dgm:t>
    </dgm:pt>
    <dgm:pt modelId="{1A912FD9-53A3-594E-9598-2DB69539C77A}">
      <dgm:prSet/>
      <dgm:spPr/>
      <dgm:t>
        <a:bodyPr/>
        <a:lstStyle/>
        <a:p>
          <a:r>
            <a:rPr lang="ko-KR" altLang="en-US"/>
            <a:t>만약 </a:t>
          </a:r>
          <a:r>
            <a:rPr lang="en-US" altLang="ko-KR"/>
            <a:t>Jenkins</a:t>
          </a:r>
          <a:r>
            <a:rPr lang="ko-KR" altLang="en-US"/>
            <a:t>에 배정된 포트가 </a:t>
          </a:r>
          <a:r>
            <a:rPr lang="en-US" altLang="ko-KR"/>
            <a:t>8080</a:t>
          </a:r>
          <a:r>
            <a:rPr lang="ko-KR" altLang="en-US"/>
            <a:t>이면 </a:t>
          </a:r>
          <a:r>
            <a:rPr lang="en-US" altLang="ko-KR" err="1"/>
            <a:t>cmd</a:t>
          </a:r>
          <a:r>
            <a:rPr lang="ko-KR" altLang="en-US"/>
            <a:t>에 아래 명령어를 입력 후 실행</a:t>
          </a:r>
          <a:endParaRPr lang="en-US"/>
        </a:p>
      </dgm:t>
    </dgm:pt>
    <dgm:pt modelId="{64D6B44D-5415-0C46-A309-B1ACD858548E}" type="parTrans" cxnId="{7B5AB792-446C-F440-9023-53E028D3027E}">
      <dgm:prSet/>
      <dgm:spPr/>
      <dgm:t>
        <a:bodyPr/>
        <a:lstStyle/>
        <a:p>
          <a:endParaRPr lang="en-US"/>
        </a:p>
      </dgm:t>
    </dgm:pt>
    <dgm:pt modelId="{8AF5E1B9-048A-7049-ADB3-7AF1937B1791}" type="sibTrans" cxnId="{7B5AB792-446C-F440-9023-53E028D3027E}">
      <dgm:prSet/>
      <dgm:spPr/>
      <dgm:t>
        <a:bodyPr/>
        <a:lstStyle/>
        <a:p>
          <a:endParaRPr lang="en-US"/>
        </a:p>
      </dgm:t>
    </dgm:pt>
    <dgm:pt modelId="{21518853-30D2-2542-B1DD-ACAF277E0719}">
      <dgm:prSet/>
      <dgm:spPr/>
      <dgm:t>
        <a:bodyPr/>
        <a:lstStyle/>
        <a:p>
          <a:r>
            <a:rPr lang="en-US" err="1"/>
            <a:t>ngrok</a:t>
          </a:r>
          <a:r>
            <a:rPr lang="en-US"/>
            <a:t> http 8080</a:t>
          </a:r>
        </a:p>
      </dgm:t>
    </dgm:pt>
    <dgm:pt modelId="{88F39F59-FC60-134D-8519-7DFF4352E6A1}" type="parTrans" cxnId="{E971A21A-BB4E-8D46-8AF7-A314F85EB1D3}">
      <dgm:prSet/>
      <dgm:spPr/>
      <dgm:t>
        <a:bodyPr/>
        <a:lstStyle/>
        <a:p>
          <a:endParaRPr lang="en-US"/>
        </a:p>
      </dgm:t>
    </dgm:pt>
    <dgm:pt modelId="{011AEFF6-1FCC-2940-B2CA-EDDB10B38566}" type="sibTrans" cxnId="{E971A21A-BB4E-8D46-8AF7-A314F85EB1D3}">
      <dgm:prSet/>
      <dgm:spPr/>
      <dgm:t>
        <a:bodyPr/>
        <a:lstStyle/>
        <a:p>
          <a:endParaRPr lang="en-US"/>
        </a:p>
      </dgm:t>
    </dgm:pt>
    <dgm:pt modelId="{45FE74E6-7744-B049-9EBB-518BBBBECD65}" type="pres">
      <dgm:prSet presAssocID="{85CDB95E-D509-4D48-B79F-6275BC6828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FF452E-8303-B544-BC8C-352D7952CC32}" type="pres">
      <dgm:prSet presAssocID="{1B13AA00-893A-4FA8-AEF7-4D73E5534247}" presName="parentLin" presStyleCnt="0"/>
      <dgm:spPr/>
    </dgm:pt>
    <dgm:pt modelId="{70314867-7D11-5148-BA9C-6BAF930DF488}" type="pres">
      <dgm:prSet presAssocID="{1B13AA00-893A-4FA8-AEF7-4D73E5534247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2D4BF8CE-EFE2-7B4D-8FC2-67361D92EAE1}" type="pres">
      <dgm:prSet presAssocID="{1B13AA00-893A-4FA8-AEF7-4D73E553424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998BB8-F486-D94A-81D4-F5D85C3B6CE9}" type="pres">
      <dgm:prSet presAssocID="{1B13AA00-893A-4FA8-AEF7-4D73E5534247}" presName="negativeSpace" presStyleCnt="0"/>
      <dgm:spPr/>
    </dgm:pt>
    <dgm:pt modelId="{E964AC4A-CA9A-824F-8A2E-2EE95449F6EA}" type="pres">
      <dgm:prSet presAssocID="{1B13AA00-893A-4FA8-AEF7-4D73E553424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58D956-4CE5-EB46-B5FA-488B96AE28FA}" type="pres">
      <dgm:prSet presAssocID="{4A4809BF-5229-44AC-A864-4FCE9577E680}" presName="spaceBetweenRectangles" presStyleCnt="0"/>
      <dgm:spPr/>
    </dgm:pt>
    <dgm:pt modelId="{ED43C9B3-15C2-254B-A377-E3FE1ACFF131}" type="pres">
      <dgm:prSet presAssocID="{5A2721F6-DD44-4212-82EE-2B3FE01BFAF1}" presName="parentLin" presStyleCnt="0"/>
      <dgm:spPr/>
    </dgm:pt>
    <dgm:pt modelId="{262108A4-5FEE-034C-A43A-8C5D8F7F35B7}" type="pres">
      <dgm:prSet presAssocID="{5A2721F6-DD44-4212-82EE-2B3FE01BFAF1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752A1CA-467A-DB49-8DDF-0DC345928A96}" type="pres">
      <dgm:prSet presAssocID="{5A2721F6-DD44-4212-82EE-2B3FE01BFAF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214932-6F2A-D245-987D-16D01D82CAFA}" type="pres">
      <dgm:prSet presAssocID="{5A2721F6-DD44-4212-82EE-2B3FE01BFAF1}" presName="negativeSpace" presStyleCnt="0"/>
      <dgm:spPr/>
    </dgm:pt>
    <dgm:pt modelId="{ABF32803-BF91-6242-A116-79D045D5CAB0}" type="pres">
      <dgm:prSet presAssocID="{5A2721F6-DD44-4212-82EE-2B3FE01BFAF1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8DF1E6-A14D-7A46-8FC9-3A4B083D86D8}" type="pres">
      <dgm:prSet presAssocID="{3B663404-D301-4964-B419-1C8634928B03}" presName="spaceBetweenRectangles" presStyleCnt="0"/>
      <dgm:spPr/>
    </dgm:pt>
    <dgm:pt modelId="{2E94546B-F7BE-C244-8ADD-A8FA20700963}" type="pres">
      <dgm:prSet presAssocID="{64F77786-54AF-7641-8E19-0C8B74B1D548}" presName="parentLin" presStyleCnt="0"/>
      <dgm:spPr/>
    </dgm:pt>
    <dgm:pt modelId="{FFBB98C4-562B-B846-BA77-FDCC8F3C961E}" type="pres">
      <dgm:prSet presAssocID="{64F77786-54AF-7641-8E19-0C8B74B1D548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7F4B8C19-F156-C24C-9064-E0D4F457AC27}" type="pres">
      <dgm:prSet presAssocID="{64F77786-54AF-7641-8E19-0C8B74B1D54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747AAD-C784-A744-ACFD-320754511CCE}" type="pres">
      <dgm:prSet presAssocID="{64F77786-54AF-7641-8E19-0C8B74B1D548}" presName="negativeSpace" presStyleCnt="0"/>
      <dgm:spPr/>
    </dgm:pt>
    <dgm:pt modelId="{7A240CB0-07D8-4D4A-BFA5-6CDEAF142E2D}" type="pres">
      <dgm:prSet presAssocID="{64F77786-54AF-7641-8E19-0C8B74B1D548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CD4C2C-8CBE-714A-A697-8BC415C0D547}" type="pres">
      <dgm:prSet presAssocID="{B17FAE07-0A74-9F49-A709-8161FF7C912A}" presName="spaceBetweenRectangles" presStyleCnt="0"/>
      <dgm:spPr/>
    </dgm:pt>
    <dgm:pt modelId="{6274647F-54AB-B841-8F7E-605C01EBC0D8}" type="pres">
      <dgm:prSet presAssocID="{1A912FD9-53A3-594E-9598-2DB69539C77A}" presName="parentLin" presStyleCnt="0"/>
      <dgm:spPr/>
    </dgm:pt>
    <dgm:pt modelId="{91C019BB-11CA-FA4F-AEA9-726A396E6432}" type="pres">
      <dgm:prSet presAssocID="{1A912FD9-53A3-594E-9598-2DB69539C77A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C63B061E-8B1D-414B-9144-2C29DAF01E6C}" type="pres">
      <dgm:prSet presAssocID="{1A912FD9-53A3-594E-9598-2DB69539C77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95BB9D-4080-104E-A8F4-912DCFBF7B4D}" type="pres">
      <dgm:prSet presAssocID="{1A912FD9-53A3-594E-9598-2DB69539C77A}" presName="negativeSpace" presStyleCnt="0"/>
      <dgm:spPr/>
    </dgm:pt>
    <dgm:pt modelId="{102AF49C-1CA4-4F4E-B7FB-C4D4585C6E94}" type="pres">
      <dgm:prSet presAssocID="{1A912FD9-53A3-594E-9598-2DB69539C77A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79F6543-F2A0-D349-9FDF-B009AE72C3EA}" type="presOf" srcId="{1B13AA00-893A-4FA8-AEF7-4D73E5534247}" destId="{2D4BF8CE-EFE2-7B4D-8FC2-67361D92EAE1}" srcOrd="1" destOrd="0" presId="urn:microsoft.com/office/officeart/2005/8/layout/list1"/>
    <dgm:cxn modelId="{7B5AB792-446C-F440-9023-53E028D3027E}" srcId="{85CDB95E-D509-4D48-B79F-6275BC682871}" destId="{1A912FD9-53A3-594E-9598-2DB69539C77A}" srcOrd="3" destOrd="0" parTransId="{64D6B44D-5415-0C46-A309-B1ACD858548E}" sibTransId="{8AF5E1B9-048A-7049-ADB3-7AF1937B1791}"/>
    <dgm:cxn modelId="{1A2E5189-3C14-AE4B-859B-CFDF5B02D10C}" type="presOf" srcId="{EDD72387-A684-6A47-9C9C-00EAED810A50}" destId="{ABF32803-BF91-6242-A116-79D045D5CAB0}" srcOrd="0" destOrd="0" presId="urn:microsoft.com/office/officeart/2005/8/layout/list1"/>
    <dgm:cxn modelId="{54C47494-6BD4-3F4D-99B3-2725F624299A}" type="presOf" srcId="{9C2EA174-839B-5040-AA3D-A43C78408A2E}" destId="{7A240CB0-07D8-4D4A-BFA5-6CDEAF142E2D}" srcOrd="0" destOrd="0" presId="urn:microsoft.com/office/officeart/2005/8/layout/list1"/>
    <dgm:cxn modelId="{D2F60CDD-B42E-BD43-960B-A89F2FA279D2}" type="presOf" srcId="{5A2721F6-DD44-4212-82EE-2B3FE01BFAF1}" destId="{3752A1CA-467A-DB49-8DDF-0DC345928A96}" srcOrd="1" destOrd="0" presId="urn:microsoft.com/office/officeart/2005/8/layout/list1"/>
    <dgm:cxn modelId="{C9D18039-E1B7-441D-A5C6-8C51DFAB3458}" srcId="{1B13AA00-893A-4FA8-AEF7-4D73E5534247}" destId="{9BBED3D4-5463-4FEF-8C84-B2CEB208CC6A}" srcOrd="0" destOrd="0" parTransId="{3CBF959C-F97F-4F5E-B776-7BF7DCE637FB}" sibTransId="{B6D85367-3061-4FF4-8AD4-AAFF5C3B7FEF}"/>
    <dgm:cxn modelId="{3DAEAF54-0915-D540-8F11-637CA4703BF2}" type="presOf" srcId="{85CDB95E-D509-4D48-B79F-6275BC682871}" destId="{45FE74E6-7744-B049-9EBB-518BBBBECD65}" srcOrd="0" destOrd="0" presId="urn:microsoft.com/office/officeart/2005/8/layout/list1"/>
    <dgm:cxn modelId="{E5B29153-EDCD-488B-9E6F-01AE2567E9BF}" srcId="{85CDB95E-D509-4D48-B79F-6275BC682871}" destId="{1B13AA00-893A-4FA8-AEF7-4D73E5534247}" srcOrd="0" destOrd="0" parTransId="{93889540-D60F-41DB-BCE3-F9235A54F9C7}" sibTransId="{4A4809BF-5229-44AC-A864-4FCE9577E680}"/>
    <dgm:cxn modelId="{E971A21A-BB4E-8D46-8AF7-A314F85EB1D3}" srcId="{1A912FD9-53A3-594E-9598-2DB69539C77A}" destId="{21518853-30D2-2542-B1DD-ACAF277E0719}" srcOrd="0" destOrd="0" parTransId="{88F39F59-FC60-134D-8519-7DFF4352E6A1}" sibTransId="{011AEFF6-1FCC-2940-B2CA-EDDB10B38566}"/>
    <dgm:cxn modelId="{68D2310A-3BAA-FA4A-AFC6-96CB5D5092C8}" type="presOf" srcId="{21518853-30D2-2542-B1DD-ACAF277E0719}" destId="{102AF49C-1CA4-4F4E-B7FB-C4D4585C6E94}" srcOrd="0" destOrd="0" presId="urn:microsoft.com/office/officeart/2005/8/layout/list1"/>
    <dgm:cxn modelId="{41FDF379-B32A-4E1C-A812-0BA62B1E8338}" srcId="{85CDB95E-D509-4D48-B79F-6275BC682871}" destId="{5A2721F6-DD44-4212-82EE-2B3FE01BFAF1}" srcOrd="1" destOrd="0" parTransId="{296AAEAB-8191-4890-95BB-C09B63E70A27}" sibTransId="{3B663404-D301-4964-B419-1C8634928B03}"/>
    <dgm:cxn modelId="{E0281017-BD75-574D-9C7A-55BF4897AC25}" srcId="{85CDB95E-D509-4D48-B79F-6275BC682871}" destId="{64F77786-54AF-7641-8E19-0C8B74B1D548}" srcOrd="2" destOrd="0" parTransId="{C82BBA0F-50A0-ED49-B721-B3E5AAC33E97}" sibTransId="{B17FAE07-0A74-9F49-A709-8161FF7C912A}"/>
    <dgm:cxn modelId="{93AE7490-9DA9-D140-B3EB-3EA2D81F2C7B}" type="presOf" srcId="{5A2721F6-DD44-4212-82EE-2B3FE01BFAF1}" destId="{262108A4-5FEE-034C-A43A-8C5D8F7F35B7}" srcOrd="0" destOrd="0" presId="urn:microsoft.com/office/officeart/2005/8/layout/list1"/>
    <dgm:cxn modelId="{C17C0390-DC5D-E340-9B11-0870B7B62D39}" type="presOf" srcId="{64F77786-54AF-7641-8E19-0C8B74B1D548}" destId="{7F4B8C19-F156-C24C-9064-E0D4F457AC27}" srcOrd="1" destOrd="0" presId="urn:microsoft.com/office/officeart/2005/8/layout/list1"/>
    <dgm:cxn modelId="{CCC9948D-2D99-3042-873C-C74F23F45557}" type="presOf" srcId="{1A912FD9-53A3-594E-9598-2DB69539C77A}" destId="{C63B061E-8B1D-414B-9144-2C29DAF01E6C}" srcOrd="1" destOrd="0" presId="urn:microsoft.com/office/officeart/2005/8/layout/list1"/>
    <dgm:cxn modelId="{860B37FA-A30A-4F4D-A9F7-9D1CF45F9A6A}" srcId="{64F77786-54AF-7641-8E19-0C8B74B1D548}" destId="{9C2EA174-839B-5040-AA3D-A43C78408A2E}" srcOrd="0" destOrd="0" parTransId="{9DE01F9C-2037-2041-890B-47EDD7934D91}" sibTransId="{334B012A-21E9-1643-8A31-29A06D99AEFF}"/>
    <dgm:cxn modelId="{73B51E8E-671B-764B-BD21-FA1746C7E175}" type="presOf" srcId="{1A912FD9-53A3-594E-9598-2DB69539C77A}" destId="{91C019BB-11CA-FA4F-AEA9-726A396E6432}" srcOrd="0" destOrd="0" presId="urn:microsoft.com/office/officeart/2005/8/layout/list1"/>
    <dgm:cxn modelId="{49E7E6DE-3E0E-744F-91DC-58BD1B393B40}" srcId="{5A2721F6-DD44-4212-82EE-2B3FE01BFAF1}" destId="{EDD72387-A684-6A47-9C9C-00EAED810A50}" srcOrd="0" destOrd="0" parTransId="{7A35B8FD-8EFB-F04A-84EE-A0D4EBD6CE0C}" sibTransId="{3697C5A0-E2CD-5A41-B456-2E496B34B311}"/>
    <dgm:cxn modelId="{52392933-5033-9547-9DBF-00AE487EBB0E}" type="presOf" srcId="{1B13AA00-893A-4FA8-AEF7-4D73E5534247}" destId="{70314867-7D11-5148-BA9C-6BAF930DF488}" srcOrd="0" destOrd="0" presId="urn:microsoft.com/office/officeart/2005/8/layout/list1"/>
    <dgm:cxn modelId="{C337DE40-EBB7-4346-9BD6-7C26ADA8F0A8}" type="presOf" srcId="{64F77786-54AF-7641-8E19-0C8B74B1D548}" destId="{FFBB98C4-562B-B846-BA77-FDCC8F3C961E}" srcOrd="0" destOrd="0" presId="urn:microsoft.com/office/officeart/2005/8/layout/list1"/>
    <dgm:cxn modelId="{4369E3EC-5F65-5340-ABFC-51E47B8A40DF}" type="presOf" srcId="{9BBED3D4-5463-4FEF-8C84-B2CEB208CC6A}" destId="{E964AC4A-CA9A-824F-8A2E-2EE95449F6EA}" srcOrd="0" destOrd="0" presId="urn:microsoft.com/office/officeart/2005/8/layout/list1"/>
    <dgm:cxn modelId="{10AF8BA1-6AF7-8841-9BBF-F2656283D6E8}" type="presParOf" srcId="{45FE74E6-7744-B049-9EBB-518BBBBECD65}" destId="{A7FF452E-8303-B544-BC8C-352D7952CC32}" srcOrd="0" destOrd="0" presId="urn:microsoft.com/office/officeart/2005/8/layout/list1"/>
    <dgm:cxn modelId="{1EF7B0E6-6B46-3342-9BC5-7DF2018FDD4C}" type="presParOf" srcId="{A7FF452E-8303-B544-BC8C-352D7952CC32}" destId="{70314867-7D11-5148-BA9C-6BAF930DF488}" srcOrd="0" destOrd="0" presId="urn:microsoft.com/office/officeart/2005/8/layout/list1"/>
    <dgm:cxn modelId="{D90D1F23-46F1-7346-B078-B155396AD626}" type="presParOf" srcId="{A7FF452E-8303-B544-BC8C-352D7952CC32}" destId="{2D4BF8CE-EFE2-7B4D-8FC2-67361D92EAE1}" srcOrd="1" destOrd="0" presId="urn:microsoft.com/office/officeart/2005/8/layout/list1"/>
    <dgm:cxn modelId="{7AAE3BE4-7254-6F4E-829E-361A916FEB85}" type="presParOf" srcId="{45FE74E6-7744-B049-9EBB-518BBBBECD65}" destId="{02998BB8-F486-D94A-81D4-F5D85C3B6CE9}" srcOrd="1" destOrd="0" presId="urn:microsoft.com/office/officeart/2005/8/layout/list1"/>
    <dgm:cxn modelId="{4355F551-C618-3642-AED2-445193B99E19}" type="presParOf" srcId="{45FE74E6-7744-B049-9EBB-518BBBBECD65}" destId="{E964AC4A-CA9A-824F-8A2E-2EE95449F6EA}" srcOrd="2" destOrd="0" presId="urn:microsoft.com/office/officeart/2005/8/layout/list1"/>
    <dgm:cxn modelId="{E3B258B4-D44A-E744-9642-E2CA847E2317}" type="presParOf" srcId="{45FE74E6-7744-B049-9EBB-518BBBBECD65}" destId="{3758D956-4CE5-EB46-B5FA-488B96AE28FA}" srcOrd="3" destOrd="0" presId="urn:microsoft.com/office/officeart/2005/8/layout/list1"/>
    <dgm:cxn modelId="{F10AD1C2-AE1B-BA44-A0F6-8117246A6D6E}" type="presParOf" srcId="{45FE74E6-7744-B049-9EBB-518BBBBECD65}" destId="{ED43C9B3-15C2-254B-A377-E3FE1ACFF131}" srcOrd="4" destOrd="0" presId="urn:microsoft.com/office/officeart/2005/8/layout/list1"/>
    <dgm:cxn modelId="{016990B0-6D38-2046-A941-65B62F93CEE6}" type="presParOf" srcId="{ED43C9B3-15C2-254B-A377-E3FE1ACFF131}" destId="{262108A4-5FEE-034C-A43A-8C5D8F7F35B7}" srcOrd="0" destOrd="0" presId="urn:microsoft.com/office/officeart/2005/8/layout/list1"/>
    <dgm:cxn modelId="{F1C2DCD6-4CFD-4645-A306-E9C1AF1AC13C}" type="presParOf" srcId="{ED43C9B3-15C2-254B-A377-E3FE1ACFF131}" destId="{3752A1CA-467A-DB49-8DDF-0DC345928A96}" srcOrd="1" destOrd="0" presId="urn:microsoft.com/office/officeart/2005/8/layout/list1"/>
    <dgm:cxn modelId="{B922BEDD-9D2D-1145-BF6F-C598AC2FB0F3}" type="presParOf" srcId="{45FE74E6-7744-B049-9EBB-518BBBBECD65}" destId="{8B214932-6F2A-D245-987D-16D01D82CAFA}" srcOrd="5" destOrd="0" presId="urn:microsoft.com/office/officeart/2005/8/layout/list1"/>
    <dgm:cxn modelId="{3AE70F67-DABC-B047-A3B3-7BF2CE3BF5EB}" type="presParOf" srcId="{45FE74E6-7744-B049-9EBB-518BBBBECD65}" destId="{ABF32803-BF91-6242-A116-79D045D5CAB0}" srcOrd="6" destOrd="0" presId="urn:microsoft.com/office/officeart/2005/8/layout/list1"/>
    <dgm:cxn modelId="{DE86F1DC-4C7A-E342-9069-E819E2A66766}" type="presParOf" srcId="{45FE74E6-7744-B049-9EBB-518BBBBECD65}" destId="{F38DF1E6-A14D-7A46-8FC9-3A4B083D86D8}" srcOrd="7" destOrd="0" presId="urn:microsoft.com/office/officeart/2005/8/layout/list1"/>
    <dgm:cxn modelId="{EEDC82BF-3212-484B-9170-5F85D185A5D0}" type="presParOf" srcId="{45FE74E6-7744-B049-9EBB-518BBBBECD65}" destId="{2E94546B-F7BE-C244-8ADD-A8FA20700963}" srcOrd="8" destOrd="0" presId="urn:microsoft.com/office/officeart/2005/8/layout/list1"/>
    <dgm:cxn modelId="{A038E352-B48B-A743-8D39-EC894245D501}" type="presParOf" srcId="{2E94546B-F7BE-C244-8ADD-A8FA20700963}" destId="{FFBB98C4-562B-B846-BA77-FDCC8F3C961E}" srcOrd="0" destOrd="0" presId="urn:microsoft.com/office/officeart/2005/8/layout/list1"/>
    <dgm:cxn modelId="{DB594276-9FC9-6B4A-92D8-13B32ACB90BD}" type="presParOf" srcId="{2E94546B-F7BE-C244-8ADD-A8FA20700963}" destId="{7F4B8C19-F156-C24C-9064-E0D4F457AC27}" srcOrd="1" destOrd="0" presId="urn:microsoft.com/office/officeart/2005/8/layout/list1"/>
    <dgm:cxn modelId="{BF149B7A-9CFA-6848-BD13-D29434971D59}" type="presParOf" srcId="{45FE74E6-7744-B049-9EBB-518BBBBECD65}" destId="{4D747AAD-C784-A744-ACFD-320754511CCE}" srcOrd="9" destOrd="0" presId="urn:microsoft.com/office/officeart/2005/8/layout/list1"/>
    <dgm:cxn modelId="{D51D4DBB-BAC8-9149-8EAC-19343303BE7B}" type="presParOf" srcId="{45FE74E6-7744-B049-9EBB-518BBBBECD65}" destId="{7A240CB0-07D8-4D4A-BFA5-6CDEAF142E2D}" srcOrd="10" destOrd="0" presId="urn:microsoft.com/office/officeart/2005/8/layout/list1"/>
    <dgm:cxn modelId="{F967C68A-239D-8C41-AD76-39FC0A5434BE}" type="presParOf" srcId="{45FE74E6-7744-B049-9EBB-518BBBBECD65}" destId="{F7CD4C2C-8CBE-714A-A697-8BC415C0D547}" srcOrd="11" destOrd="0" presId="urn:microsoft.com/office/officeart/2005/8/layout/list1"/>
    <dgm:cxn modelId="{72E16F25-0E5A-CF4C-B176-63829AB54B1D}" type="presParOf" srcId="{45FE74E6-7744-B049-9EBB-518BBBBECD65}" destId="{6274647F-54AB-B841-8F7E-605C01EBC0D8}" srcOrd="12" destOrd="0" presId="urn:microsoft.com/office/officeart/2005/8/layout/list1"/>
    <dgm:cxn modelId="{F6DC628F-82A7-A545-8329-E733F6BC8FC2}" type="presParOf" srcId="{6274647F-54AB-B841-8F7E-605C01EBC0D8}" destId="{91C019BB-11CA-FA4F-AEA9-726A396E6432}" srcOrd="0" destOrd="0" presId="urn:microsoft.com/office/officeart/2005/8/layout/list1"/>
    <dgm:cxn modelId="{25CAFD30-8211-FD45-BFFE-18396A8EA668}" type="presParOf" srcId="{6274647F-54AB-B841-8F7E-605C01EBC0D8}" destId="{C63B061E-8B1D-414B-9144-2C29DAF01E6C}" srcOrd="1" destOrd="0" presId="urn:microsoft.com/office/officeart/2005/8/layout/list1"/>
    <dgm:cxn modelId="{B016C165-4999-EB46-ADDD-91CBB2EEA55A}" type="presParOf" srcId="{45FE74E6-7744-B049-9EBB-518BBBBECD65}" destId="{8B95BB9D-4080-104E-A8F4-912DCFBF7B4D}" srcOrd="13" destOrd="0" presId="urn:microsoft.com/office/officeart/2005/8/layout/list1"/>
    <dgm:cxn modelId="{B8B3C137-03CB-AF41-A585-5BEFADA92C7C}" type="presParOf" srcId="{45FE74E6-7744-B049-9EBB-518BBBBECD65}" destId="{102AF49C-1CA4-4F4E-B7FB-C4D4585C6E9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D9C922-5AC3-4F6C-B680-054C77B6EC5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DC4D27-94B9-46A2-B267-49F254B76343}">
      <dgm:prSet/>
      <dgm:spPr/>
      <dgm:t>
        <a:bodyPr/>
        <a:lstStyle/>
        <a:p>
          <a:r>
            <a:rPr lang="en-US"/>
            <a:t>Webhook</a:t>
          </a:r>
          <a:r>
            <a:rPr lang="ko-KR" altLang="en-US"/>
            <a:t>이란</a:t>
          </a:r>
          <a:r>
            <a:rPr lang="en-US" altLang="ko-KR"/>
            <a:t>,</a:t>
          </a:r>
          <a:r>
            <a:rPr lang="ko-KR" altLang="en-US"/>
            <a:t> 특정 이벤트가 발생할 때마다 외부 웹이나 앱</a:t>
          </a:r>
          <a:r>
            <a:rPr lang="en-US" altLang="ko-KR"/>
            <a:t>,</a:t>
          </a:r>
          <a:r>
            <a:rPr lang="ko-KR" altLang="en-US"/>
            <a:t> 지정한 </a:t>
          </a:r>
          <a:r>
            <a:rPr lang="en-US" altLang="ko-KR"/>
            <a:t>URL</a:t>
          </a:r>
          <a:r>
            <a:rPr lang="ko-KR" altLang="en-US"/>
            <a:t>로 정보가 포함된 알림을 보내는 기능</a:t>
          </a:r>
          <a:endParaRPr lang="en-US"/>
        </a:p>
      </dgm:t>
    </dgm:pt>
    <dgm:pt modelId="{7BDA22EE-F5C0-482B-9607-0BC69870BCBB}" type="parTrans" cxnId="{B6F15A8A-F3FE-4E7A-AC84-834D25442F1D}">
      <dgm:prSet/>
      <dgm:spPr/>
      <dgm:t>
        <a:bodyPr/>
        <a:lstStyle/>
        <a:p>
          <a:endParaRPr lang="en-US"/>
        </a:p>
      </dgm:t>
    </dgm:pt>
    <dgm:pt modelId="{A11FE8F9-6926-433D-84CC-CCBD78F96C11}" type="sibTrans" cxnId="{B6F15A8A-F3FE-4E7A-AC84-834D25442F1D}">
      <dgm:prSet/>
      <dgm:spPr/>
      <dgm:t>
        <a:bodyPr/>
        <a:lstStyle/>
        <a:p>
          <a:endParaRPr lang="en-US"/>
        </a:p>
      </dgm:t>
    </dgm:pt>
    <dgm:pt modelId="{AFDDA1B6-D24F-C943-BFA9-8948BAD8DC60}" type="pres">
      <dgm:prSet presAssocID="{F8D9C922-5AC3-4F6C-B680-054C77B6EC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02C6E3-A8B4-0A43-9A2F-02ACE124DE11}" type="pres">
      <dgm:prSet presAssocID="{B6DC4D27-94B9-46A2-B267-49F254B76343}" presName="hierRoot1" presStyleCnt="0"/>
      <dgm:spPr/>
    </dgm:pt>
    <dgm:pt modelId="{1F195944-5609-2E4E-B90D-7E2BEFF5ED6F}" type="pres">
      <dgm:prSet presAssocID="{B6DC4D27-94B9-46A2-B267-49F254B76343}" presName="composite" presStyleCnt="0"/>
      <dgm:spPr/>
    </dgm:pt>
    <dgm:pt modelId="{A2EF24CF-43FE-CA44-9156-ED38DCBFF2A3}" type="pres">
      <dgm:prSet presAssocID="{B6DC4D27-94B9-46A2-B267-49F254B76343}" presName="background" presStyleLbl="node0" presStyleIdx="0" presStyleCnt="1"/>
      <dgm:spPr/>
    </dgm:pt>
    <dgm:pt modelId="{37B52DD1-DBA1-6F47-A981-FD484083AF08}" type="pres">
      <dgm:prSet presAssocID="{B6DC4D27-94B9-46A2-B267-49F254B76343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232FAA-E566-344B-A575-7C2F13B94949}" type="pres">
      <dgm:prSet presAssocID="{B6DC4D27-94B9-46A2-B267-49F254B76343}" presName="hierChild2" presStyleCnt="0"/>
      <dgm:spPr/>
    </dgm:pt>
  </dgm:ptLst>
  <dgm:cxnLst>
    <dgm:cxn modelId="{B6F15A8A-F3FE-4E7A-AC84-834D25442F1D}" srcId="{F8D9C922-5AC3-4F6C-B680-054C77B6EC55}" destId="{B6DC4D27-94B9-46A2-B267-49F254B76343}" srcOrd="0" destOrd="0" parTransId="{7BDA22EE-F5C0-482B-9607-0BC69870BCBB}" sibTransId="{A11FE8F9-6926-433D-84CC-CCBD78F96C11}"/>
    <dgm:cxn modelId="{954AB1F8-B15D-3345-8555-F8658B8DFAD6}" type="presOf" srcId="{F8D9C922-5AC3-4F6C-B680-054C77B6EC55}" destId="{AFDDA1B6-D24F-C943-BFA9-8948BAD8DC60}" srcOrd="0" destOrd="0" presId="urn:microsoft.com/office/officeart/2005/8/layout/hierarchy1"/>
    <dgm:cxn modelId="{2F916FC0-043E-3B4E-AA0B-D1F0424271B2}" type="presOf" srcId="{B6DC4D27-94B9-46A2-B267-49F254B76343}" destId="{37B52DD1-DBA1-6F47-A981-FD484083AF08}" srcOrd="0" destOrd="0" presId="urn:microsoft.com/office/officeart/2005/8/layout/hierarchy1"/>
    <dgm:cxn modelId="{FA09F4B3-E2C4-E24E-92B6-56D06CA9F975}" type="presParOf" srcId="{AFDDA1B6-D24F-C943-BFA9-8948BAD8DC60}" destId="{B002C6E3-A8B4-0A43-9A2F-02ACE124DE11}" srcOrd="0" destOrd="0" presId="urn:microsoft.com/office/officeart/2005/8/layout/hierarchy1"/>
    <dgm:cxn modelId="{55C5B6AA-5867-6842-8536-9590E60702B9}" type="presParOf" srcId="{B002C6E3-A8B4-0A43-9A2F-02ACE124DE11}" destId="{1F195944-5609-2E4E-B90D-7E2BEFF5ED6F}" srcOrd="0" destOrd="0" presId="urn:microsoft.com/office/officeart/2005/8/layout/hierarchy1"/>
    <dgm:cxn modelId="{7CC79201-25B5-2E4B-B530-1D0E87DFC84A}" type="presParOf" srcId="{1F195944-5609-2E4E-B90D-7E2BEFF5ED6F}" destId="{A2EF24CF-43FE-CA44-9156-ED38DCBFF2A3}" srcOrd="0" destOrd="0" presId="urn:microsoft.com/office/officeart/2005/8/layout/hierarchy1"/>
    <dgm:cxn modelId="{87303402-6CAB-2F42-9720-A068C715E4DF}" type="presParOf" srcId="{1F195944-5609-2E4E-B90D-7E2BEFF5ED6F}" destId="{37B52DD1-DBA1-6F47-A981-FD484083AF08}" srcOrd="1" destOrd="0" presId="urn:microsoft.com/office/officeart/2005/8/layout/hierarchy1"/>
    <dgm:cxn modelId="{B1C5D16F-7DB8-DD45-AA38-51DDEC1ED4D5}" type="presParOf" srcId="{B002C6E3-A8B4-0A43-9A2F-02ACE124DE11}" destId="{36232FAA-E566-344B-A575-7C2F13B9494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093A885-3161-4396-828A-BAF58D633E4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47E1CB-DC1F-4982-82FB-31A135AD7CF9}">
      <dgm:prSet/>
      <dgm:spPr/>
      <dgm:t>
        <a:bodyPr/>
        <a:lstStyle/>
        <a:p>
          <a:r>
            <a:rPr lang="en-US"/>
            <a:t>Jenkins Pipelines</a:t>
          </a:r>
          <a:r>
            <a:rPr lang="ko-KR"/>
            <a:t>은 </a:t>
          </a:r>
          <a:r>
            <a:rPr lang="en-US"/>
            <a:t>Jenkins</a:t>
          </a:r>
          <a:r>
            <a:rPr lang="ko-KR"/>
            <a:t>에 등록한 프로젝트의 여러 </a:t>
          </a:r>
          <a:r>
            <a:rPr lang="en-US"/>
            <a:t>Build Steps</a:t>
          </a:r>
          <a:r>
            <a:rPr lang="ko-KR"/>
            <a:t>을 </a:t>
          </a:r>
          <a:r>
            <a:rPr lang="en-US"/>
            <a:t>code</a:t>
          </a:r>
          <a:r>
            <a:rPr lang="ko-KR"/>
            <a:t>로 구현하는 것</a:t>
          </a:r>
          <a:endParaRPr lang="en-US"/>
        </a:p>
      </dgm:t>
    </dgm:pt>
    <dgm:pt modelId="{2EE18D5E-10F0-44E4-BF1C-D0C62357E153}" type="parTrans" cxnId="{12CC4C9E-8824-4DD9-8E47-045D5A589521}">
      <dgm:prSet/>
      <dgm:spPr/>
      <dgm:t>
        <a:bodyPr/>
        <a:lstStyle/>
        <a:p>
          <a:endParaRPr lang="en-US"/>
        </a:p>
      </dgm:t>
    </dgm:pt>
    <dgm:pt modelId="{8595CDE9-3495-4228-A691-027D82AF7FC2}" type="sibTrans" cxnId="{12CC4C9E-8824-4DD9-8E47-045D5A589521}">
      <dgm:prSet/>
      <dgm:spPr/>
      <dgm:t>
        <a:bodyPr/>
        <a:lstStyle/>
        <a:p>
          <a:endParaRPr lang="en-US"/>
        </a:p>
      </dgm:t>
    </dgm:pt>
    <dgm:pt modelId="{1B4E5576-5842-4A52-9C60-A14D5196962F}">
      <dgm:prSet/>
      <dgm:spPr/>
      <dgm:t>
        <a:bodyPr/>
        <a:lstStyle/>
        <a:p>
          <a:r>
            <a:rPr lang="ko-KR"/>
            <a:t>각 </a:t>
          </a:r>
          <a:r>
            <a:rPr lang="en-US"/>
            <a:t>Build Step</a:t>
          </a:r>
          <a:r>
            <a:rPr lang="ko-KR"/>
            <a:t>마다 필드를 나눠 빌드를 진행하므로</a:t>
          </a:r>
          <a:r>
            <a:rPr lang="en-US"/>
            <a:t>,</a:t>
          </a:r>
          <a:r>
            <a:rPr lang="ko-KR"/>
            <a:t> 특정 파트에서 빌드가 성공</a:t>
          </a:r>
          <a:r>
            <a:rPr lang="en-US"/>
            <a:t>/</a:t>
          </a:r>
          <a:r>
            <a:rPr lang="ko-KR"/>
            <a:t>실패함을 쉽게 확인할 수 있음</a:t>
          </a:r>
          <a:endParaRPr lang="en-US"/>
        </a:p>
      </dgm:t>
    </dgm:pt>
    <dgm:pt modelId="{0CCA7F5D-BDC2-41A8-A21D-B160733424F0}" type="parTrans" cxnId="{9D056077-73DF-4947-9565-2DC66AC86DCE}">
      <dgm:prSet/>
      <dgm:spPr/>
      <dgm:t>
        <a:bodyPr/>
        <a:lstStyle/>
        <a:p>
          <a:endParaRPr lang="en-US"/>
        </a:p>
      </dgm:t>
    </dgm:pt>
    <dgm:pt modelId="{25FF0D2A-8535-44B8-9C69-E90008509BB1}" type="sibTrans" cxnId="{9D056077-73DF-4947-9565-2DC66AC86DCE}">
      <dgm:prSet/>
      <dgm:spPr/>
      <dgm:t>
        <a:bodyPr/>
        <a:lstStyle/>
        <a:p>
          <a:endParaRPr lang="en-US"/>
        </a:p>
      </dgm:t>
    </dgm:pt>
    <dgm:pt modelId="{3C7DC000-7894-E044-8EB6-916AC60ED7D0}" type="pres">
      <dgm:prSet presAssocID="{7093A885-3161-4396-828A-BAF58D633E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E9FB5C-432A-ED46-B77F-BDB7AB172A69}" type="pres">
      <dgm:prSet presAssocID="{3B47E1CB-DC1F-4982-82FB-31A135AD7CF9}" presName="hierRoot1" presStyleCnt="0"/>
      <dgm:spPr/>
    </dgm:pt>
    <dgm:pt modelId="{1591B70B-645F-6948-9E8D-0A093C04CA4B}" type="pres">
      <dgm:prSet presAssocID="{3B47E1CB-DC1F-4982-82FB-31A135AD7CF9}" presName="composite" presStyleCnt="0"/>
      <dgm:spPr/>
    </dgm:pt>
    <dgm:pt modelId="{C899A86C-3CE0-584D-B4D3-5AC0450D9D00}" type="pres">
      <dgm:prSet presAssocID="{3B47E1CB-DC1F-4982-82FB-31A135AD7CF9}" presName="background" presStyleLbl="node0" presStyleIdx="0" presStyleCnt="2"/>
      <dgm:spPr/>
    </dgm:pt>
    <dgm:pt modelId="{1F57AA73-A650-1542-A74A-6B94F9F20385}" type="pres">
      <dgm:prSet presAssocID="{3B47E1CB-DC1F-4982-82FB-31A135AD7CF9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98D616-C7C8-BB4C-83FD-41F77784F8EA}" type="pres">
      <dgm:prSet presAssocID="{3B47E1CB-DC1F-4982-82FB-31A135AD7CF9}" presName="hierChild2" presStyleCnt="0"/>
      <dgm:spPr/>
    </dgm:pt>
    <dgm:pt modelId="{E3BF580E-73F6-0143-91FB-9B79BF93BCFC}" type="pres">
      <dgm:prSet presAssocID="{1B4E5576-5842-4A52-9C60-A14D5196962F}" presName="hierRoot1" presStyleCnt="0"/>
      <dgm:spPr/>
    </dgm:pt>
    <dgm:pt modelId="{631C0B4F-4920-0143-9F9A-8BA1E2641600}" type="pres">
      <dgm:prSet presAssocID="{1B4E5576-5842-4A52-9C60-A14D5196962F}" presName="composite" presStyleCnt="0"/>
      <dgm:spPr/>
    </dgm:pt>
    <dgm:pt modelId="{324808DD-9916-854C-BD18-830957AFCE46}" type="pres">
      <dgm:prSet presAssocID="{1B4E5576-5842-4A52-9C60-A14D5196962F}" presName="background" presStyleLbl="node0" presStyleIdx="1" presStyleCnt="2"/>
      <dgm:spPr/>
    </dgm:pt>
    <dgm:pt modelId="{BE1C2631-A719-2F41-9DF9-4CB260A1CF7A}" type="pres">
      <dgm:prSet presAssocID="{1B4E5576-5842-4A52-9C60-A14D5196962F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E94083-AE60-204E-A880-24CCC83CE9BD}" type="pres">
      <dgm:prSet presAssocID="{1B4E5576-5842-4A52-9C60-A14D5196962F}" presName="hierChild2" presStyleCnt="0"/>
      <dgm:spPr/>
    </dgm:pt>
  </dgm:ptLst>
  <dgm:cxnLst>
    <dgm:cxn modelId="{E919106A-13B0-AF4A-AAB5-D91609A57A2F}" type="presOf" srcId="{7093A885-3161-4396-828A-BAF58D633E41}" destId="{3C7DC000-7894-E044-8EB6-916AC60ED7D0}" srcOrd="0" destOrd="0" presId="urn:microsoft.com/office/officeart/2005/8/layout/hierarchy1"/>
    <dgm:cxn modelId="{9D056077-73DF-4947-9565-2DC66AC86DCE}" srcId="{7093A885-3161-4396-828A-BAF58D633E41}" destId="{1B4E5576-5842-4A52-9C60-A14D5196962F}" srcOrd="1" destOrd="0" parTransId="{0CCA7F5D-BDC2-41A8-A21D-B160733424F0}" sibTransId="{25FF0D2A-8535-44B8-9C69-E90008509BB1}"/>
    <dgm:cxn modelId="{1193BCEE-6432-AA4B-B89C-DF63EB593BDD}" type="presOf" srcId="{1B4E5576-5842-4A52-9C60-A14D5196962F}" destId="{BE1C2631-A719-2F41-9DF9-4CB260A1CF7A}" srcOrd="0" destOrd="0" presId="urn:microsoft.com/office/officeart/2005/8/layout/hierarchy1"/>
    <dgm:cxn modelId="{71E39B9E-AAEE-0143-B887-DEA4EA3C7EC1}" type="presOf" srcId="{3B47E1CB-DC1F-4982-82FB-31A135AD7CF9}" destId="{1F57AA73-A650-1542-A74A-6B94F9F20385}" srcOrd="0" destOrd="0" presId="urn:microsoft.com/office/officeart/2005/8/layout/hierarchy1"/>
    <dgm:cxn modelId="{12CC4C9E-8824-4DD9-8E47-045D5A589521}" srcId="{7093A885-3161-4396-828A-BAF58D633E41}" destId="{3B47E1CB-DC1F-4982-82FB-31A135AD7CF9}" srcOrd="0" destOrd="0" parTransId="{2EE18D5E-10F0-44E4-BF1C-D0C62357E153}" sibTransId="{8595CDE9-3495-4228-A691-027D82AF7FC2}"/>
    <dgm:cxn modelId="{D8038DC1-96A6-944E-AEF6-407EF07D987C}" type="presParOf" srcId="{3C7DC000-7894-E044-8EB6-916AC60ED7D0}" destId="{66E9FB5C-432A-ED46-B77F-BDB7AB172A69}" srcOrd="0" destOrd="0" presId="urn:microsoft.com/office/officeart/2005/8/layout/hierarchy1"/>
    <dgm:cxn modelId="{A108B361-3EA4-C04D-B74E-0496D0CEF2F9}" type="presParOf" srcId="{66E9FB5C-432A-ED46-B77F-BDB7AB172A69}" destId="{1591B70B-645F-6948-9E8D-0A093C04CA4B}" srcOrd="0" destOrd="0" presId="urn:microsoft.com/office/officeart/2005/8/layout/hierarchy1"/>
    <dgm:cxn modelId="{BD073374-B55C-0645-8821-E46F713D5AA1}" type="presParOf" srcId="{1591B70B-645F-6948-9E8D-0A093C04CA4B}" destId="{C899A86C-3CE0-584D-B4D3-5AC0450D9D00}" srcOrd="0" destOrd="0" presId="urn:microsoft.com/office/officeart/2005/8/layout/hierarchy1"/>
    <dgm:cxn modelId="{E3B3CD09-9529-A24F-9D1F-C26A49132933}" type="presParOf" srcId="{1591B70B-645F-6948-9E8D-0A093C04CA4B}" destId="{1F57AA73-A650-1542-A74A-6B94F9F20385}" srcOrd="1" destOrd="0" presId="urn:microsoft.com/office/officeart/2005/8/layout/hierarchy1"/>
    <dgm:cxn modelId="{212782C0-1223-CE42-B0AE-55A82E6BC262}" type="presParOf" srcId="{66E9FB5C-432A-ED46-B77F-BDB7AB172A69}" destId="{D298D616-C7C8-BB4C-83FD-41F77784F8EA}" srcOrd="1" destOrd="0" presId="urn:microsoft.com/office/officeart/2005/8/layout/hierarchy1"/>
    <dgm:cxn modelId="{72AF7F83-9241-7649-97D1-1A72D1F3BA6B}" type="presParOf" srcId="{3C7DC000-7894-E044-8EB6-916AC60ED7D0}" destId="{E3BF580E-73F6-0143-91FB-9B79BF93BCFC}" srcOrd="1" destOrd="0" presId="urn:microsoft.com/office/officeart/2005/8/layout/hierarchy1"/>
    <dgm:cxn modelId="{10A4D25C-BF99-3D42-841B-04E662516744}" type="presParOf" srcId="{E3BF580E-73F6-0143-91FB-9B79BF93BCFC}" destId="{631C0B4F-4920-0143-9F9A-8BA1E2641600}" srcOrd="0" destOrd="0" presId="urn:microsoft.com/office/officeart/2005/8/layout/hierarchy1"/>
    <dgm:cxn modelId="{96132099-1C69-8B42-B483-43A9A4013A55}" type="presParOf" srcId="{631C0B4F-4920-0143-9F9A-8BA1E2641600}" destId="{324808DD-9916-854C-BD18-830957AFCE46}" srcOrd="0" destOrd="0" presId="urn:microsoft.com/office/officeart/2005/8/layout/hierarchy1"/>
    <dgm:cxn modelId="{EFF1B344-F440-D346-9F29-4A8DE56BB7C3}" type="presParOf" srcId="{631C0B4F-4920-0143-9F9A-8BA1E2641600}" destId="{BE1C2631-A719-2F41-9DF9-4CB260A1CF7A}" srcOrd="1" destOrd="0" presId="urn:microsoft.com/office/officeart/2005/8/layout/hierarchy1"/>
    <dgm:cxn modelId="{D2D15CA6-065C-EE45-A992-AE1954668E6F}" type="presParOf" srcId="{E3BF580E-73F6-0143-91FB-9B79BF93BCFC}" destId="{A4E94083-AE60-204E-A880-24CCC83CE9B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ED4B422-E52C-4EF8-AE86-BB6C42F70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6E5A0E-9B6D-4CF5-98A4-8DBF4F45CD99}">
      <dgm:prSet/>
      <dgm:spPr/>
      <dgm:t>
        <a:bodyPr/>
        <a:lstStyle/>
        <a:p>
          <a:r>
            <a:rPr lang="en-US"/>
            <a:t>root </a:t>
          </a:r>
          <a:r>
            <a:rPr lang="ko-KR"/>
            <a:t>폴더에 폴더 생성 후</a:t>
          </a:r>
          <a:r>
            <a:rPr lang="en-US"/>
            <a:t>,</a:t>
          </a:r>
          <a:r>
            <a:rPr lang="ko-KR"/>
            <a:t> </a:t>
          </a:r>
          <a:r>
            <a:rPr lang="en-US"/>
            <a:t>Jenkinsfile </a:t>
          </a:r>
          <a:r>
            <a:rPr lang="ko-KR"/>
            <a:t>생성</a:t>
          </a:r>
          <a:endParaRPr lang="en-US"/>
        </a:p>
      </dgm:t>
    </dgm:pt>
    <dgm:pt modelId="{BC78AE0D-DA89-4FDA-ADDF-7E2747F15E7E}" type="parTrans" cxnId="{4C56CD7C-E4A7-4C02-B08C-E79BECEC54D7}">
      <dgm:prSet/>
      <dgm:spPr/>
      <dgm:t>
        <a:bodyPr/>
        <a:lstStyle/>
        <a:p>
          <a:endParaRPr lang="en-US"/>
        </a:p>
      </dgm:t>
    </dgm:pt>
    <dgm:pt modelId="{CE980B31-7C0B-46DD-B2C8-D36F37C2F1B7}" type="sibTrans" cxnId="{4C56CD7C-E4A7-4C02-B08C-E79BECEC54D7}">
      <dgm:prSet/>
      <dgm:spPr/>
      <dgm:t>
        <a:bodyPr/>
        <a:lstStyle/>
        <a:p>
          <a:endParaRPr lang="en-US"/>
        </a:p>
      </dgm:t>
    </dgm:pt>
    <dgm:pt modelId="{7DE32BD6-F51F-41AB-9E0B-813F24FFE6DE}">
      <dgm:prSet/>
      <dgm:spPr/>
      <dgm:t>
        <a:bodyPr/>
        <a:lstStyle/>
        <a:p>
          <a:r>
            <a:rPr lang="ko-KR"/>
            <a:t>단</a:t>
          </a:r>
          <a:r>
            <a:rPr lang="en-US"/>
            <a:t>,</a:t>
          </a:r>
          <a:r>
            <a:rPr lang="ko-KR"/>
            <a:t> 폴더명은 꼭 소문자여야 하며</a:t>
          </a:r>
          <a:r>
            <a:rPr lang="en-US"/>
            <a:t>,</a:t>
          </a:r>
          <a:r>
            <a:rPr lang="ko-KR"/>
            <a:t> 파일명은 </a:t>
          </a:r>
          <a:r>
            <a:rPr lang="en-US"/>
            <a:t>Jenkinsfile</a:t>
          </a:r>
          <a:r>
            <a:rPr lang="ko-KR"/>
            <a:t>로 설정</a:t>
          </a:r>
          <a:endParaRPr lang="en-US"/>
        </a:p>
      </dgm:t>
    </dgm:pt>
    <dgm:pt modelId="{31B943A5-1752-4759-9F7B-2A5D769A9194}" type="parTrans" cxnId="{AA47B8B2-B989-4883-BACB-030B9813B3B8}">
      <dgm:prSet/>
      <dgm:spPr/>
      <dgm:t>
        <a:bodyPr/>
        <a:lstStyle/>
        <a:p>
          <a:endParaRPr lang="en-US"/>
        </a:p>
      </dgm:t>
    </dgm:pt>
    <dgm:pt modelId="{B1061031-EF47-4109-A31B-66627946FC92}" type="sibTrans" cxnId="{AA47B8B2-B989-4883-BACB-030B9813B3B8}">
      <dgm:prSet/>
      <dgm:spPr/>
      <dgm:t>
        <a:bodyPr/>
        <a:lstStyle/>
        <a:p>
          <a:endParaRPr lang="en-US"/>
        </a:p>
      </dgm:t>
    </dgm:pt>
    <dgm:pt modelId="{28259FCC-B891-CA4C-9B5E-DE68F1E6F473}" type="pres">
      <dgm:prSet presAssocID="{5ED4B422-E52C-4EF8-AE86-BB6C42F70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9424FD-94CE-644E-9EC1-8DA48305D6CA}" type="pres">
      <dgm:prSet presAssocID="{276E5A0E-9B6D-4CF5-98A4-8DBF4F45CD9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94852B-E30A-8846-812D-0664C732362D}" type="pres">
      <dgm:prSet presAssocID="{CE980B31-7C0B-46DD-B2C8-D36F37C2F1B7}" presName="spacer" presStyleCnt="0"/>
      <dgm:spPr/>
    </dgm:pt>
    <dgm:pt modelId="{08EB9B0A-0F20-1F47-A3D1-B314093DFF5C}" type="pres">
      <dgm:prSet presAssocID="{7DE32BD6-F51F-41AB-9E0B-813F24FFE6D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3383291-1B6B-BF43-8E61-5B5FE42829BC}" type="presOf" srcId="{7DE32BD6-F51F-41AB-9E0B-813F24FFE6DE}" destId="{08EB9B0A-0F20-1F47-A3D1-B314093DFF5C}" srcOrd="0" destOrd="0" presId="urn:microsoft.com/office/officeart/2005/8/layout/vList2"/>
    <dgm:cxn modelId="{AA47B8B2-B989-4883-BACB-030B9813B3B8}" srcId="{5ED4B422-E52C-4EF8-AE86-BB6C42F7006F}" destId="{7DE32BD6-F51F-41AB-9E0B-813F24FFE6DE}" srcOrd="1" destOrd="0" parTransId="{31B943A5-1752-4759-9F7B-2A5D769A9194}" sibTransId="{B1061031-EF47-4109-A31B-66627946FC92}"/>
    <dgm:cxn modelId="{4C56CD7C-E4A7-4C02-B08C-E79BECEC54D7}" srcId="{5ED4B422-E52C-4EF8-AE86-BB6C42F7006F}" destId="{276E5A0E-9B6D-4CF5-98A4-8DBF4F45CD99}" srcOrd="0" destOrd="0" parTransId="{BC78AE0D-DA89-4FDA-ADDF-7E2747F15E7E}" sibTransId="{CE980B31-7C0B-46DD-B2C8-D36F37C2F1B7}"/>
    <dgm:cxn modelId="{54B14D8A-B05A-EB42-B563-908BBD6B6C74}" type="presOf" srcId="{5ED4B422-E52C-4EF8-AE86-BB6C42F7006F}" destId="{28259FCC-B891-CA4C-9B5E-DE68F1E6F473}" srcOrd="0" destOrd="0" presId="urn:microsoft.com/office/officeart/2005/8/layout/vList2"/>
    <dgm:cxn modelId="{FD47B2DB-C4F2-5F4A-B66F-669146DF8865}" type="presOf" srcId="{276E5A0E-9B6D-4CF5-98A4-8DBF4F45CD99}" destId="{7F9424FD-94CE-644E-9EC1-8DA48305D6CA}" srcOrd="0" destOrd="0" presId="urn:microsoft.com/office/officeart/2005/8/layout/vList2"/>
    <dgm:cxn modelId="{6F43CC61-A4DA-504A-9F7F-608D638A6068}" type="presParOf" srcId="{28259FCC-B891-CA4C-9B5E-DE68F1E6F473}" destId="{7F9424FD-94CE-644E-9EC1-8DA48305D6CA}" srcOrd="0" destOrd="0" presId="urn:microsoft.com/office/officeart/2005/8/layout/vList2"/>
    <dgm:cxn modelId="{8824B966-2F61-AD45-B945-CD5C16C89F52}" type="presParOf" srcId="{28259FCC-B891-CA4C-9B5E-DE68F1E6F473}" destId="{6994852B-E30A-8846-812D-0664C732362D}" srcOrd="1" destOrd="0" presId="urn:microsoft.com/office/officeart/2005/8/layout/vList2"/>
    <dgm:cxn modelId="{02BF19CE-183C-5240-92E9-421C79D8F29E}" type="presParOf" srcId="{28259FCC-B891-CA4C-9B5E-DE68F1E6F473}" destId="{08EB9B0A-0F20-1F47-A3D1-B314093DFF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5A54D5-4E6B-4F7D-A9CD-0088744DA6A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AAE021-52D5-4481-8371-A3FD07101F77}">
      <dgm:prSet/>
      <dgm:spPr/>
      <dgm:t>
        <a:bodyPr/>
        <a:lstStyle/>
        <a:p>
          <a:r>
            <a:rPr lang="ko-KR"/>
            <a:t>스프링 프로젝트를 만들어 빌드하고 배포하는 과정</a:t>
          </a:r>
          <a:endParaRPr lang="en-US"/>
        </a:p>
      </dgm:t>
    </dgm:pt>
    <dgm:pt modelId="{7214AB26-1423-4684-A25D-28BB9775D1B2}" type="parTrans" cxnId="{3B5B01DA-BBF7-42A2-B09E-45BEF11A33B0}">
      <dgm:prSet/>
      <dgm:spPr/>
      <dgm:t>
        <a:bodyPr/>
        <a:lstStyle/>
        <a:p>
          <a:endParaRPr lang="en-US"/>
        </a:p>
      </dgm:t>
    </dgm:pt>
    <dgm:pt modelId="{E84E2EA8-5581-4EED-AB8F-F62AC5CEAB7D}" type="sibTrans" cxnId="{3B5B01DA-BBF7-42A2-B09E-45BEF11A33B0}">
      <dgm:prSet/>
      <dgm:spPr/>
      <dgm:t>
        <a:bodyPr/>
        <a:lstStyle/>
        <a:p>
          <a:endParaRPr lang="en-US"/>
        </a:p>
      </dgm:t>
    </dgm:pt>
    <dgm:pt modelId="{2D00F3E0-7456-4F5A-8471-E804F647BD0F}">
      <dgm:prSet/>
      <dgm:spPr/>
      <dgm:t>
        <a:bodyPr/>
        <a:lstStyle/>
        <a:p>
          <a:r>
            <a:rPr lang="en-US"/>
            <a:t>Jenkins</a:t>
          </a:r>
          <a:r>
            <a:rPr lang="ko-KR"/>
            <a:t>를 이용하여 </a:t>
          </a:r>
          <a:r>
            <a:rPr lang="en-US"/>
            <a:t>EC2</a:t>
          </a:r>
          <a:r>
            <a:rPr lang="ko-KR"/>
            <a:t>에 빌드한 파일을 올리고 서버를 실행하는 내용</a:t>
          </a:r>
          <a:endParaRPr lang="en-US"/>
        </a:p>
      </dgm:t>
    </dgm:pt>
    <dgm:pt modelId="{EA40C227-6717-4D8C-A661-589421CE9842}" type="parTrans" cxnId="{8A9DC217-033A-4ADF-80EF-AB8E651F8EE4}">
      <dgm:prSet/>
      <dgm:spPr/>
      <dgm:t>
        <a:bodyPr/>
        <a:lstStyle/>
        <a:p>
          <a:endParaRPr lang="en-US"/>
        </a:p>
      </dgm:t>
    </dgm:pt>
    <dgm:pt modelId="{4DCAD2F5-6745-4C3A-986D-3416CB02F09A}" type="sibTrans" cxnId="{8A9DC217-033A-4ADF-80EF-AB8E651F8EE4}">
      <dgm:prSet/>
      <dgm:spPr/>
      <dgm:t>
        <a:bodyPr/>
        <a:lstStyle/>
        <a:p>
          <a:endParaRPr lang="en-US"/>
        </a:p>
      </dgm:t>
    </dgm:pt>
    <dgm:pt modelId="{9D4902F7-4349-C74C-9C4C-C9505DCE6D47}" type="pres">
      <dgm:prSet presAssocID="{BB5A54D5-4E6B-4F7D-A9CD-0088744DA6A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BD11EE-A121-1C44-B63B-2C8D15B8901B}" type="pres">
      <dgm:prSet presAssocID="{B7AAE021-52D5-4481-8371-A3FD07101F77}" presName="hierRoot1" presStyleCnt="0"/>
      <dgm:spPr/>
    </dgm:pt>
    <dgm:pt modelId="{6B1D960B-1ED2-3349-BACE-85CEAE7D8171}" type="pres">
      <dgm:prSet presAssocID="{B7AAE021-52D5-4481-8371-A3FD07101F77}" presName="composite" presStyleCnt="0"/>
      <dgm:spPr/>
    </dgm:pt>
    <dgm:pt modelId="{6BCF3E00-5A8A-9E42-BA34-99D4424D4475}" type="pres">
      <dgm:prSet presAssocID="{B7AAE021-52D5-4481-8371-A3FD07101F77}" presName="background" presStyleLbl="node0" presStyleIdx="0" presStyleCnt="2"/>
      <dgm:spPr/>
    </dgm:pt>
    <dgm:pt modelId="{08676C57-D4C3-894B-9759-C1A83E274F78}" type="pres">
      <dgm:prSet presAssocID="{B7AAE021-52D5-4481-8371-A3FD07101F77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F1BC36-0232-3C48-9409-2D05961177F4}" type="pres">
      <dgm:prSet presAssocID="{B7AAE021-52D5-4481-8371-A3FD07101F77}" presName="hierChild2" presStyleCnt="0"/>
      <dgm:spPr/>
    </dgm:pt>
    <dgm:pt modelId="{98F918F0-44A6-3947-92CF-6DF87CDEA7AE}" type="pres">
      <dgm:prSet presAssocID="{2D00F3E0-7456-4F5A-8471-E804F647BD0F}" presName="hierRoot1" presStyleCnt="0"/>
      <dgm:spPr/>
    </dgm:pt>
    <dgm:pt modelId="{A5CA9658-C936-E749-A044-CF9060B12C82}" type="pres">
      <dgm:prSet presAssocID="{2D00F3E0-7456-4F5A-8471-E804F647BD0F}" presName="composite" presStyleCnt="0"/>
      <dgm:spPr/>
    </dgm:pt>
    <dgm:pt modelId="{170AD2A6-34BC-894B-8FCC-099670C2C072}" type="pres">
      <dgm:prSet presAssocID="{2D00F3E0-7456-4F5A-8471-E804F647BD0F}" presName="background" presStyleLbl="node0" presStyleIdx="1" presStyleCnt="2"/>
      <dgm:spPr/>
    </dgm:pt>
    <dgm:pt modelId="{D3E2CFAB-946B-E94F-ABB3-8EC26DD7A8F7}" type="pres">
      <dgm:prSet presAssocID="{2D00F3E0-7456-4F5A-8471-E804F647BD0F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C5300F-1D51-BB4B-A54A-19BB21D197B0}" type="pres">
      <dgm:prSet presAssocID="{2D00F3E0-7456-4F5A-8471-E804F647BD0F}" presName="hierChild2" presStyleCnt="0"/>
      <dgm:spPr/>
    </dgm:pt>
  </dgm:ptLst>
  <dgm:cxnLst>
    <dgm:cxn modelId="{3D4A0491-E1DD-4241-A074-BE8421CADF06}" type="presOf" srcId="{BB5A54D5-4E6B-4F7D-A9CD-0088744DA6AA}" destId="{9D4902F7-4349-C74C-9C4C-C9505DCE6D47}" srcOrd="0" destOrd="0" presId="urn:microsoft.com/office/officeart/2005/8/layout/hierarchy1"/>
    <dgm:cxn modelId="{F4432AFA-DCB4-5246-8FFF-9092EEFB39A7}" type="presOf" srcId="{B7AAE021-52D5-4481-8371-A3FD07101F77}" destId="{08676C57-D4C3-894B-9759-C1A83E274F78}" srcOrd="0" destOrd="0" presId="urn:microsoft.com/office/officeart/2005/8/layout/hierarchy1"/>
    <dgm:cxn modelId="{3B5B01DA-BBF7-42A2-B09E-45BEF11A33B0}" srcId="{BB5A54D5-4E6B-4F7D-A9CD-0088744DA6AA}" destId="{B7AAE021-52D5-4481-8371-A3FD07101F77}" srcOrd="0" destOrd="0" parTransId="{7214AB26-1423-4684-A25D-28BB9775D1B2}" sibTransId="{E84E2EA8-5581-4EED-AB8F-F62AC5CEAB7D}"/>
    <dgm:cxn modelId="{9CFD1771-C83F-1748-B8B1-E9E09377A0DB}" type="presOf" srcId="{2D00F3E0-7456-4F5A-8471-E804F647BD0F}" destId="{D3E2CFAB-946B-E94F-ABB3-8EC26DD7A8F7}" srcOrd="0" destOrd="0" presId="urn:microsoft.com/office/officeart/2005/8/layout/hierarchy1"/>
    <dgm:cxn modelId="{8A9DC217-033A-4ADF-80EF-AB8E651F8EE4}" srcId="{BB5A54D5-4E6B-4F7D-A9CD-0088744DA6AA}" destId="{2D00F3E0-7456-4F5A-8471-E804F647BD0F}" srcOrd="1" destOrd="0" parTransId="{EA40C227-6717-4D8C-A661-589421CE9842}" sibTransId="{4DCAD2F5-6745-4C3A-986D-3416CB02F09A}"/>
    <dgm:cxn modelId="{D64888AE-9DDB-4A4B-9329-99F8C865DF01}" type="presParOf" srcId="{9D4902F7-4349-C74C-9C4C-C9505DCE6D47}" destId="{5BBD11EE-A121-1C44-B63B-2C8D15B8901B}" srcOrd="0" destOrd="0" presId="urn:microsoft.com/office/officeart/2005/8/layout/hierarchy1"/>
    <dgm:cxn modelId="{2C8AF0C3-7E7D-5448-84B5-D57B9CF01FAD}" type="presParOf" srcId="{5BBD11EE-A121-1C44-B63B-2C8D15B8901B}" destId="{6B1D960B-1ED2-3349-BACE-85CEAE7D8171}" srcOrd="0" destOrd="0" presId="urn:microsoft.com/office/officeart/2005/8/layout/hierarchy1"/>
    <dgm:cxn modelId="{EA6582C6-8088-0243-AB5D-E1279C24FA7E}" type="presParOf" srcId="{6B1D960B-1ED2-3349-BACE-85CEAE7D8171}" destId="{6BCF3E00-5A8A-9E42-BA34-99D4424D4475}" srcOrd="0" destOrd="0" presId="urn:microsoft.com/office/officeart/2005/8/layout/hierarchy1"/>
    <dgm:cxn modelId="{B4B29682-1691-6245-A2F3-9D57E233AEC7}" type="presParOf" srcId="{6B1D960B-1ED2-3349-BACE-85CEAE7D8171}" destId="{08676C57-D4C3-894B-9759-C1A83E274F78}" srcOrd="1" destOrd="0" presId="urn:microsoft.com/office/officeart/2005/8/layout/hierarchy1"/>
    <dgm:cxn modelId="{605D81DD-658D-D247-92DD-F4E59BBD2E03}" type="presParOf" srcId="{5BBD11EE-A121-1C44-B63B-2C8D15B8901B}" destId="{53F1BC36-0232-3C48-9409-2D05961177F4}" srcOrd="1" destOrd="0" presId="urn:microsoft.com/office/officeart/2005/8/layout/hierarchy1"/>
    <dgm:cxn modelId="{6F6DCA54-5A97-EF40-BA6A-C6D4EF5EF252}" type="presParOf" srcId="{9D4902F7-4349-C74C-9C4C-C9505DCE6D47}" destId="{98F918F0-44A6-3947-92CF-6DF87CDEA7AE}" srcOrd="1" destOrd="0" presId="urn:microsoft.com/office/officeart/2005/8/layout/hierarchy1"/>
    <dgm:cxn modelId="{B7CF5055-DB2C-D349-951F-CDD981AB084E}" type="presParOf" srcId="{98F918F0-44A6-3947-92CF-6DF87CDEA7AE}" destId="{A5CA9658-C936-E749-A044-CF9060B12C82}" srcOrd="0" destOrd="0" presId="urn:microsoft.com/office/officeart/2005/8/layout/hierarchy1"/>
    <dgm:cxn modelId="{624E591F-6B42-CE4F-8333-9FFA5F168052}" type="presParOf" srcId="{A5CA9658-C936-E749-A044-CF9060B12C82}" destId="{170AD2A6-34BC-894B-8FCC-099670C2C072}" srcOrd="0" destOrd="0" presId="urn:microsoft.com/office/officeart/2005/8/layout/hierarchy1"/>
    <dgm:cxn modelId="{5FE260BC-D6A8-4842-963F-E04E1D60635F}" type="presParOf" srcId="{A5CA9658-C936-E749-A044-CF9060B12C82}" destId="{D3E2CFAB-946B-E94F-ABB3-8EC26DD7A8F7}" srcOrd="1" destOrd="0" presId="urn:microsoft.com/office/officeart/2005/8/layout/hierarchy1"/>
    <dgm:cxn modelId="{24B3711E-CFC1-8946-B4A5-6550DB8D8346}" type="presParOf" srcId="{98F918F0-44A6-3947-92CF-6DF87CDEA7AE}" destId="{FAC5300F-1D51-BB4B-A54A-19BB21D197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ED4B422-E52C-4EF8-AE86-BB6C42F70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066043-4DFD-8944-99B1-5C2DA1A7DF50}">
      <dgm:prSet/>
      <dgm:spPr/>
      <dgm:t>
        <a:bodyPr/>
        <a:lstStyle/>
        <a:p>
          <a:r>
            <a:rPr lang="en-US" altLang="ko-KR"/>
            <a:t>1.</a:t>
          </a:r>
          <a:r>
            <a:rPr lang="ko-KR" altLang="en-US"/>
            <a:t> </a:t>
          </a:r>
          <a:r>
            <a:rPr lang="en-US"/>
            <a:t>Git clone </a:t>
          </a:r>
          <a:r>
            <a:rPr lang="ko-KR" altLang="en-US"/>
            <a:t>단계</a:t>
          </a:r>
          <a:endParaRPr lang="en-US"/>
        </a:p>
      </dgm:t>
    </dgm:pt>
    <dgm:pt modelId="{D69C42E9-01C2-B747-8654-72CEEDCE56DF}" type="parTrans" cxnId="{A80DA89E-A61B-474F-A8DB-9DCB46A2206A}">
      <dgm:prSet/>
      <dgm:spPr/>
      <dgm:t>
        <a:bodyPr/>
        <a:lstStyle/>
        <a:p>
          <a:endParaRPr lang="en-US"/>
        </a:p>
      </dgm:t>
    </dgm:pt>
    <dgm:pt modelId="{00FCBAFA-D1F1-E844-ADA4-194BAC851009}" type="sibTrans" cxnId="{A80DA89E-A61B-474F-A8DB-9DCB46A2206A}">
      <dgm:prSet/>
      <dgm:spPr/>
      <dgm:t>
        <a:bodyPr/>
        <a:lstStyle/>
        <a:p>
          <a:endParaRPr lang="en-US"/>
        </a:p>
      </dgm:t>
    </dgm:pt>
    <dgm:pt modelId="{D97077B1-5671-9749-9C42-7E920E6EE4DE}">
      <dgm:prSet/>
      <dgm:spPr/>
      <dgm:t>
        <a:bodyPr/>
        <a:lstStyle/>
        <a:p>
          <a:r>
            <a:rPr lang="en-US" altLang="ko-KR"/>
            <a:t>2.</a:t>
          </a:r>
          <a:r>
            <a:rPr lang="ko-KR" altLang="en-US"/>
            <a:t> </a:t>
          </a:r>
          <a:r>
            <a:rPr lang="en-US" altLang="ko-KR"/>
            <a:t>Build </a:t>
          </a:r>
          <a:r>
            <a:rPr lang="ko-KR" altLang="en-US"/>
            <a:t>단계</a:t>
          </a:r>
          <a:endParaRPr lang="en-US"/>
        </a:p>
      </dgm:t>
    </dgm:pt>
    <dgm:pt modelId="{5F205B52-9E82-034C-8522-A55283030B11}" type="parTrans" cxnId="{C8F2579F-527D-D645-AD4A-36CEA9278C5D}">
      <dgm:prSet/>
      <dgm:spPr/>
      <dgm:t>
        <a:bodyPr/>
        <a:lstStyle/>
        <a:p>
          <a:endParaRPr lang="en-US"/>
        </a:p>
      </dgm:t>
    </dgm:pt>
    <dgm:pt modelId="{C21F279E-6387-A44B-BC40-904FE4E2C7F8}" type="sibTrans" cxnId="{C8F2579F-527D-D645-AD4A-36CEA9278C5D}">
      <dgm:prSet/>
      <dgm:spPr/>
      <dgm:t>
        <a:bodyPr/>
        <a:lstStyle/>
        <a:p>
          <a:endParaRPr lang="en-US"/>
        </a:p>
      </dgm:t>
    </dgm:pt>
    <dgm:pt modelId="{E02E3501-DC5B-4A4C-9EBE-79713A22F236}">
      <dgm:prSet/>
      <dgm:spPr/>
      <dgm:t>
        <a:bodyPr/>
        <a:lstStyle/>
        <a:p>
          <a:r>
            <a:rPr lang="en-US" altLang="ko-KR"/>
            <a:t>3.</a:t>
          </a:r>
          <a:r>
            <a:rPr lang="ko-KR" altLang="en-US"/>
            <a:t> </a:t>
          </a:r>
          <a:r>
            <a:rPr lang="en-US"/>
            <a:t>Deploy </a:t>
          </a:r>
          <a:r>
            <a:rPr lang="ko-KR" altLang="en-US"/>
            <a:t>단계</a:t>
          </a:r>
          <a:endParaRPr lang="en-US"/>
        </a:p>
      </dgm:t>
    </dgm:pt>
    <dgm:pt modelId="{2B2CDEE2-AF24-C543-A9A4-EFD192F944F9}" type="parTrans" cxnId="{25A31B1C-4585-904D-BAE3-F2B610217EB0}">
      <dgm:prSet/>
      <dgm:spPr/>
      <dgm:t>
        <a:bodyPr/>
        <a:lstStyle/>
        <a:p>
          <a:endParaRPr lang="en-US"/>
        </a:p>
      </dgm:t>
    </dgm:pt>
    <dgm:pt modelId="{5CE7B9DB-146B-4D4B-8BAF-67FA9637F556}" type="sibTrans" cxnId="{25A31B1C-4585-904D-BAE3-F2B610217EB0}">
      <dgm:prSet/>
      <dgm:spPr/>
      <dgm:t>
        <a:bodyPr/>
        <a:lstStyle/>
        <a:p>
          <a:endParaRPr lang="en-US"/>
        </a:p>
      </dgm:t>
    </dgm:pt>
    <dgm:pt modelId="{28259FCC-B891-CA4C-9B5E-DE68F1E6F473}" type="pres">
      <dgm:prSet presAssocID="{5ED4B422-E52C-4EF8-AE86-BB6C42F70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025072-4BE6-3A42-AD63-6A21417314DC}" type="pres">
      <dgm:prSet presAssocID="{33066043-4DFD-8944-99B1-5C2DA1A7DF5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24C0F4-35BB-964B-97EE-5C502109324F}" type="pres">
      <dgm:prSet presAssocID="{00FCBAFA-D1F1-E844-ADA4-194BAC851009}" presName="spacer" presStyleCnt="0"/>
      <dgm:spPr/>
    </dgm:pt>
    <dgm:pt modelId="{86A38551-46D4-AD45-B504-0F6CF3D76934}" type="pres">
      <dgm:prSet presAssocID="{D97077B1-5671-9749-9C42-7E920E6EE4D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99DEEC-3832-6942-977D-45564BEDDE8E}" type="pres">
      <dgm:prSet presAssocID="{C21F279E-6387-A44B-BC40-904FE4E2C7F8}" presName="spacer" presStyleCnt="0"/>
      <dgm:spPr/>
    </dgm:pt>
    <dgm:pt modelId="{E012725E-27BF-4E4C-AB0C-2123D68791A4}" type="pres">
      <dgm:prSet presAssocID="{E02E3501-DC5B-4A4C-9EBE-79713A22F23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ECC06FD-1DB0-614F-8279-9A1617A9578D}" type="presOf" srcId="{E02E3501-DC5B-4A4C-9EBE-79713A22F236}" destId="{E012725E-27BF-4E4C-AB0C-2123D68791A4}" srcOrd="0" destOrd="0" presId="urn:microsoft.com/office/officeart/2005/8/layout/vList2"/>
    <dgm:cxn modelId="{DBBB7BE8-7BE9-724D-8247-5A44CD95820D}" type="presOf" srcId="{D97077B1-5671-9749-9C42-7E920E6EE4DE}" destId="{86A38551-46D4-AD45-B504-0F6CF3D76934}" srcOrd="0" destOrd="0" presId="urn:microsoft.com/office/officeart/2005/8/layout/vList2"/>
    <dgm:cxn modelId="{0187DD0C-8DB7-E441-BF3F-73431064E25D}" type="presOf" srcId="{33066043-4DFD-8944-99B1-5C2DA1A7DF50}" destId="{A5025072-4BE6-3A42-AD63-6A21417314DC}" srcOrd="0" destOrd="0" presId="urn:microsoft.com/office/officeart/2005/8/layout/vList2"/>
    <dgm:cxn modelId="{54B14D8A-B05A-EB42-B563-908BBD6B6C74}" type="presOf" srcId="{5ED4B422-E52C-4EF8-AE86-BB6C42F7006F}" destId="{28259FCC-B891-CA4C-9B5E-DE68F1E6F473}" srcOrd="0" destOrd="0" presId="urn:microsoft.com/office/officeart/2005/8/layout/vList2"/>
    <dgm:cxn modelId="{25A31B1C-4585-904D-BAE3-F2B610217EB0}" srcId="{5ED4B422-E52C-4EF8-AE86-BB6C42F7006F}" destId="{E02E3501-DC5B-4A4C-9EBE-79713A22F236}" srcOrd="2" destOrd="0" parTransId="{2B2CDEE2-AF24-C543-A9A4-EFD192F944F9}" sibTransId="{5CE7B9DB-146B-4D4B-8BAF-67FA9637F556}"/>
    <dgm:cxn modelId="{A80DA89E-A61B-474F-A8DB-9DCB46A2206A}" srcId="{5ED4B422-E52C-4EF8-AE86-BB6C42F7006F}" destId="{33066043-4DFD-8944-99B1-5C2DA1A7DF50}" srcOrd="0" destOrd="0" parTransId="{D69C42E9-01C2-B747-8654-72CEEDCE56DF}" sibTransId="{00FCBAFA-D1F1-E844-ADA4-194BAC851009}"/>
    <dgm:cxn modelId="{C8F2579F-527D-D645-AD4A-36CEA9278C5D}" srcId="{5ED4B422-E52C-4EF8-AE86-BB6C42F7006F}" destId="{D97077B1-5671-9749-9C42-7E920E6EE4DE}" srcOrd="1" destOrd="0" parTransId="{5F205B52-9E82-034C-8522-A55283030B11}" sibTransId="{C21F279E-6387-A44B-BC40-904FE4E2C7F8}"/>
    <dgm:cxn modelId="{1097BFD3-6C1C-044A-A788-56BEAA85B688}" type="presParOf" srcId="{28259FCC-B891-CA4C-9B5E-DE68F1E6F473}" destId="{A5025072-4BE6-3A42-AD63-6A21417314DC}" srcOrd="0" destOrd="0" presId="urn:microsoft.com/office/officeart/2005/8/layout/vList2"/>
    <dgm:cxn modelId="{49E934C3-F316-7742-B36A-83FD95E91820}" type="presParOf" srcId="{28259FCC-B891-CA4C-9B5E-DE68F1E6F473}" destId="{BC24C0F4-35BB-964B-97EE-5C502109324F}" srcOrd="1" destOrd="0" presId="urn:microsoft.com/office/officeart/2005/8/layout/vList2"/>
    <dgm:cxn modelId="{F29A2C0E-2BC9-604C-926D-36DB320A5383}" type="presParOf" srcId="{28259FCC-B891-CA4C-9B5E-DE68F1E6F473}" destId="{86A38551-46D4-AD45-B504-0F6CF3D76934}" srcOrd="2" destOrd="0" presId="urn:microsoft.com/office/officeart/2005/8/layout/vList2"/>
    <dgm:cxn modelId="{40C83815-9091-1B4B-ADEC-0D406BB9D0B2}" type="presParOf" srcId="{28259FCC-B891-CA4C-9B5E-DE68F1E6F473}" destId="{5A99DEEC-3832-6942-977D-45564BEDDE8E}" srcOrd="3" destOrd="0" presId="urn:microsoft.com/office/officeart/2005/8/layout/vList2"/>
    <dgm:cxn modelId="{6BA381D4-17B4-464B-9AC1-1AF690D9780C}" type="presParOf" srcId="{28259FCC-B891-CA4C-9B5E-DE68F1E6F473}" destId="{E012725E-27BF-4E4C-AB0C-2123D68791A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86863CD-B181-4761-B63F-5546295DDD6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B5203A-D4E8-4081-A278-097968A5C143}">
      <dgm:prSet/>
      <dgm:spPr/>
      <dgm:t>
        <a:bodyPr/>
        <a:lstStyle/>
        <a:p>
          <a:r>
            <a:rPr lang="ko-KR"/>
            <a:t>클라우드 컴퓨팅의 장점을 최대한 활용할 수 있도록 애플리케이션을 개발하고 운영하는 방법론</a:t>
          </a:r>
          <a:endParaRPr lang="en-US"/>
        </a:p>
      </dgm:t>
    </dgm:pt>
    <dgm:pt modelId="{87CFEA12-0AB3-4735-84C8-EC370F26CE91}" type="parTrans" cxnId="{63C296C9-0A64-4F63-A56F-F0E8AC4A6F15}">
      <dgm:prSet/>
      <dgm:spPr/>
      <dgm:t>
        <a:bodyPr/>
        <a:lstStyle/>
        <a:p>
          <a:endParaRPr lang="en-US"/>
        </a:p>
      </dgm:t>
    </dgm:pt>
    <dgm:pt modelId="{A2637FDC-39A1-450B-A4FD-E78F55CDA8BE}" type="sibTrans" cxnId="{63C296C9-0A64-4F63-A56F-F0E8AC4A6F15}">
      <dgm:prSet/>
      <dgm:spPr/>
      <dgm:t>
        <a:bodyPr/>
        <a:lstStyle/>
        <a:p>
          <a:endParaRPr lang="en-US"/>
        </a:p>
      </dgm:t>
    </dgm:pt>
    <dgm:pt modelId="{BEFED380-25BC-4487-A6B6-60D55DD065EA}">
      <dgm:prSet/>
      <dgm:spPr/>
      <dgm:t>
        <a:bodyPr/>
        <a:lstStyle/>
        <a:p>
          <a:r>
            <a:rPr lang="ko-KR"/>
            <a:t>클라우드 구축 후 기존 인프라에 만든 애플리케이션을 적용하는 것이 아닌</a:t>
          </a:r>
          <a:r>
            <a:rPr lang="en-US"/>
            <a:t>,</a:t>
          </a:r>
          <a:r>
            <a:rPr lang="ko-KR"/>
            <a:t> 처음부터 클라우드 환경을 고려해 애플리케이션을 만드는 기술들을 포괄하는 개념</a:t>
          </a:r>
          <a:endParaRPr lang="en-US"/>
        </a:p>
      </dgm:t>
    </dgm:pt>
    <dgm:pt modelId="{3DF9C41E-3ABC-492E-B4F3-E6EF0D57E28C}" type="parTrans" cxnId="{90A707D3-39A3-449E-9EF1-378695A85722}">
      <dgm:prSet/>
      <dgm:spPr/>
      <dgm:t>
        <a:bodyPr/>
        <a:lstStyle/>
        <a:p>
          <a:endParaRPr lang="en-US"/>
        </a:p>
      </dgm:t>
    </dgm:pt>
    <dgm:pt modelId="{FD9F240F-8BDE-4F42-B40E-82AE92396138}" type="sibTrans" cxnId="{90A707D3-39A3-449E-9EF1-378695A85722}">
      <dgm:prSet/>
      <dgm:spPr/>
      <dgm:t>
        <a:bodyPr/>
        <a:lstStyle/>
        <a:p>
          <a:endParaRPr lang="en-US"/>
        </a:p>
      </dgm:t>
    </dgm:pt>
    <dgm:pt modelId="{FD3EB039-3A5C-CC4E-9707-BA8E12E4235E}" type="pres">
      <dgm:prSet presAssocID="{086863CD-B181-4761-B63F-5546295DDD6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C14BAD-DB82-E54F-A9BA-F171ED4F4720}" type="pres">
      <dgm:prSet presAssocID="{8BB5203A-D4E8-4081-A278-097968A5C143}" presName="hierRoot1" presStyleCnt="0"/>
      <dgm:spPr/>
    </dgm:pt>
    <dgm:pt modelId="{224832EF-AFDE-184C-ACCA-6469FF85C906}" type="pres">
      <dgm:prSet presAssocID="{8BB5203A-D4E8-4081-A278-097968A5C143}" presName="composite" presStyleCnt="0"/>
      <dgm:spPr/>
    </dgm:pt>
    <dgm:pt modelId="{3E3B1D0C-5460-4E48-A9F5-2BD1EC6261D8}" type="pres">
      <dgm:prSet presAssocID="{8BB5203A-D4E8-4081-A278-097968A5C143}" presName="background" presStyleLbl="node0" presStyleIdx="0" presStyleCnt="2"/>
      <dgm:spPr/>
    </dgm:pt>
    <dgm:pt modelId="{531EDBCD-AC40-004F-808C-0093BDFE4015}" type="pres">
      <dgm:prSet presAssocID="{8BB5203A-D4E8-4081-A278-097968A5C143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F5FB65-1604-0B4C-AA65-1C8D10086A55}" type="pres">
      <dgm:prSet presAssocID="{8BB5203A-D4E8-4081-A278-097968A5C143}" presName="hierChild2" presStyleCnt="0"/>
      <dgm:spPr/>
    </dgm:pt>
    <dgm:pt modelId="{C37DD660-8CC8-C04E-9D24-D9C26A8AD417}" type="pres">
      <dgm:prSet presAssocID="{BEFED380-25BC-4487-A6B6-60D55DD065EA}" presName="hierRoot1" presStyleCnt="0"/>
      <dgm:spPr/>
    </dgm:pt>
    <dgm:pt modelId="{07E0CBE1-410B-1C4E-85BA-AEE1BABE2EA2}" type="pres">
      <dgm:prSet presAssocID="{BEFED380-25BC-4487-A6B6-60D55DD065EA}" presName="composite" presStyleCnt="0"/>
      <dgm:spPr/>
    </dgm:pt>
    <dgm:pt modelId="{A1E310DE-0153-0548-A4C7-80C5B61D62CC}" type="pres">
      <dgm:prSet presAssocID="{BEFED380-25BC-4487-A6B6-60D55DD065EA}" presName="background" presStyleLbl="node0" presStyleIdx="1" presStyleCnt="2"/>
      <dgm:spPr/>
    </dgm:pt>
    <dgm:pt modelId="{EF2B8DEF-37C7-F04C-B0C5-8387FA5D2B8A}" type="pres">
      <dgm:prSet presAssocID="{BEFED380-25BC-4487-A6B6-60D55DD065E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17F6B7-A7F3-804C-A11A-90C30400780A}" type="pres">
      <dgm:prSet presAssocID="{BEFED380-25BC-4487-A6B6-60D55DD065EA}" presName="hierChild2" presStyleCnt="0"/>
      <dgm:spPr/>
    </dgm:pt>
  </dgm:ptLst>
  <dgm:cxnLst>
    <dgm:cxn modelId="{90A707D3-39A3-449E-9EF1-378695A85722}" srcId="{086863CD-B181-4761-B63F-5546295DDD6E}" destId="{BEFED380-25BC-4487-A6B6-60D55DD065EA}" srcOrd="1" destOrd="0" parTransId="{3DF9C41E-3ABC-492E-B4F3-E6EF0D57E28C}" sibTransId="{FD9F240F-8BDE-4F42-B40E-82AE92396138}"/>
    <dgm:cxn modelId="{2973B1DA-8F49-D843-A91F-55C57108F30A}" type="presOf" srcId="{BEFED380-25BC-4487-A6B6-60D55DD065EA}" destId="{EF2B8DEF-37C7-F04C-B0C5-8387FA5D2B8A}" srcOrd="0" destOrd="0" presId="urn:microsoft.com/office/officeart/2005/8/layout/hierarchy1"/>
    <dgm:cxn modelId="{63C296C9-0A64-4F63-A56F-F0E8AC4A6F15}" srcId="{086863CD-B181-4761-B63F-5546295DDD6E}" destId="{8BB5203A-D4E8-4081-A278-097968A5C143}" srcOrd="0" destOrd="0" parTransId="{87CFEA12-0AB3-4735-84C8-EC370F26CE91}" sibTransId="{A2637FDC-39A1-450B-A4FD-E78F55CDA8BE}"/>
    <dgm:cxn modelId="{22AEEFD9-5638-7F4E-9268-4D45C9C954A8}" type="presOf" srcId="{8BB5203A-D4E8-4081-A278-097968A5C143}" destId="{531EDBCD-AC40-004F-808C-0093BDFE4015}" srcOrd="0" destOrd="0" presId="urn:microsoft.com/office/officeart/2005/8/layout/hierarchy1"/>
    <dgm:cxn modelId="{7F9627FB-57C0-9E45-95AD-92CD2E77E096}" type="presOf" srcId="{086863CD-B181-4761-B63F-5546295DDD6E}" destId="{FD3EB039-3A5C-CC4E-9707-BA8E12E4235E}" srcOrd="0" destOrd="0" presId="urn:microsoft.com/office/officeart/2005/8/layout/hierarchy1"/>
    <dgm:cxn modelId="{EF161481-07FD-2D4C-B698-26C60DEE51AD}" type="presParOf" srcId="{FD3EB039-3A5C-CC4E-9707-BA8E12E4235E}" destId="{60C14BAD-DB82-E54F-A9BA-F171ED4F4720}" srcOrd="0" destOrd="0" presId="urn:microsoft.com/office/officeart/2005/8/layout/hierarchy1"/>
    <dgm:cxn modelId="{2C35F3E0-D443-8845-AD98-87F0E6063760}" type="presParOf" srcId="{60C14BAD-DB82-E54F-A9BA-F171ED4F4720}" destId="{224832EF-AFDE-184C-ACCA-6469FF85C906}" srcOrd="0" destOrd="0" presId="urn:microsoft.com/office/officeart/2005/8/layout/hierarchy1"/>
    <dgm:cxn modelId="{9DA8D1A3-3410-C14F-BDBF-C4C6A7472756}" type="presParOf" srcId="{224832EF-AFDE-184C-ACCA-6469FF85C906}" destId="{3E3B1D0C-5460-4E48-A9F5-2BD1EC6261D8}" srcOrd="0" destOrd="0" presId="urn:microsoft.com/office/officeart/2005/8/layout/hierarchy1"/>
    <dgm:cxn modelId="{DA94A4E5-E6FA-C749-901B-EED94D9C0D5F}" type="presParOf" srcId="{224832EF-AFDE-184C-ACCA-6469FF85C906}" destId="{531EDBCD-AC40-004F-808C-0093BDFE4015}" srcOrd="1" destOrd="0" presId="urn:microsoft.com/office/officeart/2005/8/layout/hierarchy1"/>
    <dgm:cxn modelId="{89C3298F-590B-A441-8DD4-880B8FB48BC5}" type="presParOf" srcId="{60C14BAD-DB82-E54F-A9BA-F171ED4F4720}" destId="{CFF5FB65-1604-0B4C-AA65-1C8D10086A55}" srcOrd="1" destOrd="0" presId="urn:microsoft.com/office/officeart/2005/8/layout/hierarchy1"/>
    <dgm:cxn modelId="{5DD6AD75-9827-F040-83C2-7E9C62047751}" type="presParOf" srcId="{FD3EB039-3A5C-CC4E-9707-BA8E12E4235E}" destId="{C37DD660-8CC8-C04E-9D24-D9C26A8AD417}" srcOrd="1" destOrd="0" presId="urn:microsoft.com/office/officeart/2005/8/layout/hierarchy1"/>
    <dgm:cxn modelId="{8B9BA73F-A44E-E846-A12C-4B4EF01C5E51}" type="presParOf" srcId="{C37DD660-8CC8-C04E-9D24-D9C26A8AD417}" destId="{07E0CBE1-410B-1C4E-85BA-AEE1BABE2EA2}" srcOrd="0" destOrd="0" presId="urn:microsoft.com/office/officeart/2005/8/layout/hierarchy1"/>
    <dgm:cxn modelId="{D43B4C08-2E42-A846-9E1B-4C34FF847AA6}" type="presParOf" srcId="{07E0CBE1-410B-1C4E-85BA-AEE1BABE2EA2}" destId="{A1E310DE-0153-0548-A4C7-80C5B61D62CC}" srcOrd="0" destOrd="0" presId="urn:microsoft.com/office/officeart/2005/8/layout/hierarchy1"/>
    <dgm:cxn modelId="{6C141E1B-24DE-9F4A-A614-5BA07EEF483B}" type="presParOf" srcId="{07E0CBE1-410B-1C4E-85BA-AEE1BABE2EA2}" destId="{EF2B8DEF-37C7-F04C-B0C5-8387FA5D2B8A}" srcOrd="1" destOrd="0" presId="urn:microsoft.com/office/officeart/2005/8/layout/hierarchy1"/>
    <dgm:cxn modelId="{14457306-CCFA-1844-8281-D7536DA14F42}" type="presParOf" srcId="{C37DD660-8CC8-C04E-9D24-D9C26A8AD417}" destId="{7117F6B7-A7F3-804C-A11A-90C3040078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71D08B-0327-4837-AC1F-7BDD63D4729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A07D1E-C294-43A6-BD69-5E1C228A1912}">
      <dgm:prSet/>
      <dgm:spPr/>
      <dgm:t>
        <a:bodyPr/>
        <a:lstStyle/>
        <a:p>
          <a:r>
            <a:rPr lang="ko-KR"/>
            <a:t>소프트웨어 개발 방식이 발전됨에 따라 이를 지원하는 도구</a:t>
          </a:r>
          <a:r>
            <a:rPr lang="ko-KR" altLang="en-US"/>
            <a:t>가</a:t>
          </a:r>
          <a:r>
            <a:rPr lang="ko-KR"/>
            <a:t> 관련성을 유지하는 것이 중요</a:t>
          </a:r>
          <a:r>
            <a:rPr lang="ko-KR" altLang="en-US"/>
            <a:t>함</a:t>
          </a:r>
          <a:endParaRPr lang="en-US"/>
        </a:p>
      </dgm:t>
    </dgm:pt>
    <dgm:pt modelId="{62A1D9B1-995B-464F-B52F-B84327F12C14}" type="parTrans" cxnId="{F96591D3-1246-4D82-A4D1-503765ECDC0B}">
      <dgm:prSet/>
      <dgm:spPr/>
      <dgm:t>
        <a:bodyPr/>
        <a:lstStyle/>
        <a:p>
          <a:endParaRPr lang="en-US"/>
        </a:p>
      </dgm:t>
    </dgm:pt>
    <dgm:pt modelId="{E70E579A-D114-4F8E-8084-C82C32101103}" type="sibTrans" cxnId="{F96591D3-1246-4D82-A4D1-503765ECDC0B}">
      <dgm:prSet/>
      <dgm:spPr/>
      <dgm:t>
        <a:bodyPr/>
        <a:lstStyle/>
        <a:p>
          <a:endParaRPr lang="en-US"/>
        </a:p>
      </dgm:t>
    </dgm:pt>
    <dgm:pt modelId="{AFE83373-E1C4-4998-980F-F73ED24EB7FF}">
      <dgm:prSet/>
      <dgm:spPr/>
      <dgm:t>
        <a:bodyPr/>
        <a:lstStyle/>
        <a:p>
          <a:r>
            <a:rPr lang="ko-KR"/>
            <a:t>클라우드 네이티브</a:t>
          </a:r>
          <a:r>
            <a:rPr lang="ko-KR" altLang="en-US"/>
            <a:t> 어플리케이션으</a:t>
          </a:r>
          <a:r>
            <a:rPr lang="ko-KR"/>
            <a:t>로 변화하는 환경에 직면</a:t>
          </a:r>
          <a:endParaRPr lang="en-US"/>
        </a:p>
      </dgm:t>
    </dgm:pt>
    <dgm:pt modelId="{1DF2296D-A2A1-4149-BD18-55FC36CA8CFD}" type="parTrans" cxnId="{9163799F-D0CA-4E5E-BEAF-0C4B5CB74F79}">
      <dgm:prSet/>
      <dgm:spPr/>
      <dgm:t>
        <a:bodyPr/>
        <a:lstStyle/>
        <a:p>
          <a:endParaRPr lang="en-US"/>
        </a:p>
      </dgm:t>
    </dgm:pt>
    <dgm:pt modelId="{1D4ED1F4-1991-4864-99CA-7253ACB21655}" type="sibTrans" cxnId="{9163799F-D0CA-4E5E-BEAF-0C4B5CB74F79}">
      <dgm:prSet/>
      <dgm:spPr/>
      <dgm:t>
        <a:bodyPr/>
        <a:lstStyle/>
        <a:p>
          <a:endParaRPr lang="en-US"/>
        </a:p>
      </dgm:t>
    </dgm:pt>
    <dgm:pt modelId="{FE751F65-A31D-4EC7-87BE-CD801FA6B877}">
      <dgm:prSet/>
      <dgm:spPr/>
      <dgm:t>
        <a:bodyPr/>
        <a:lstStyle/>
        <a:p>
          <a:r>
            <a:rPr lang="ko-KR"/>
            <a:t>클라우드 네이티브에 초점을 맞춘 다른 </a:t>
          </a:r>
          <a:r>
            <a:rPr lang="en-US"/>
            <a:t>CI/CD</a:t>
          </a:r>
          <a:r>
            <a:rPr lang="ko-KR"/>
            <a:t> 도구들에 비해 정체</a:t>
          </a:r>
          <a:r>
            <a:rPr lang="ko-KR" altLang="en-US"/>
            <a:t>됨</a:t>
          </a:r>
          <a:endParaRPr lang="en-US"/>
        </a:p>
      </dgm:t>
    </dgm:pt>
    <dgm:pt modelId="{05E03BEF-C32F-4181-92FF-58F74932C5B3}" type="parTrans" cxnId="{488B02A4-458D-4D73-8060-CC7DF6E5754D}">
      <dgm:prSet/>
      <dgm:spPr/>
      <dgm:t>
        <a:bodyPr/>
        <a:lstStyle/>
        <a:p>
          <a:endParaRPr lang="en-US"/>
        </a:p>
      </dgm:t>
    </dgm:pt>
    <dgm:pt modelId="{27A12BC7-8ACB-4033-A50A-FC6B159C2F6D}" type="sibTrans" cxnId="{488B02A4-458D-4D73-8060-CC7DF6E5754D}">
      <dgm:prSet/>
      <dgm:spPr/>
      <dgm:t>
        <a:bodyPr/>
        <a:lstStyle/>
        <a:p>
          <a:endParaRPr lang="en-US"/>
        </a:p>
      </dgm:t>
    </dgm:pt>
    <dgm:pt modelId="{D1FEF55D-E536-9F41-99D0-4C430F2BD537}" type="pres">
      <dgm:prSet presAssocID="{8171D08B-0327-4837-AC1F-7BDD63D472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73ABEA-D2F8-1842-898A-C2A344939F33}" type="pres">
      <dgm:prSet presAssocID="{8171D08B-0327-4837-AC1F-7BDD63D4729B}" presName="dummyMaxCanvas" presStyleCnt="0">
        <dgm:presLayoutVars/>
      </dgm:prSet>
      <dgm:spPr/>
    </dgm:pt>
    <dgm:pt modelId="{FFA99BE5-D852-BD40-ABBF-2063171E4A00}" type="pres">
      <dgm:prSet presAssocID="{8171D08B-0327-4837-AC1F-7BDD63D4729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F74480-2A59-1B42-A737-37916FC3EB6C}" type="pres">
      <dgm:prSet presAssocID="{8171D08B-0327-4837-AC1F-7BDD63D4729B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F0781-6850-3445-B9CA-3EE734D70DFA}" type="pres">
      <dgm:prSet presAssocID="{8171D08B-0327-4837-AC1F-7BDD63D4729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3561E6-976F-404B-B3E1-6DFB7019E6F6}" type="pres">
      <dgm:prSet presAssocID="{8171D08B-0327-4837-AC1F-7BDD63D4729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8FAB9-65C1-174B-8DCC-FA55DBD24B46}" type="pres">
      <dgm:prSet presAssocID="{8171D08B-0327-4837-AC1F-7BDD63D4729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43C6FE-12DE-BB49-9624-CECD30B80187}" type="pres">
      <dgm:prSet presAssocID="{8171D08B-0327-4837-AC1F-7BDD63D4729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0B03E9-CA91-4145-8FE7-E645F4917D10}" type="pres">
      <dgm:prSet presAssocID="{8171D08B-0327-4837-AC1F-7BDD63D4729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8F3285-A36A-E242-99C4-2995B153B131}" type="pres">
      <dgm:prSet presAssocID="{8171D08B-0327-4837-AC1F-7BDD63D4729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B9575F5-8AEE-7E48-81F9-181E89C82259}" type="presOf" srcId="{1D4ED1F4-1991-4864-99CA-7253ACB21655}" destId="{3CA8FAB9-65C1-174B-8DCC-FA55DBD24B46}" srcOrd="0" destOrd="0" presId="urn:microsoft.com/office/officeart/2005/8/layout/vProcess5"/>
    <dgm:cxn modelId="{A2FD8EBA-8ABC-A048-AE48-2E3CE6E879A9}" type="presOf" srcId="{AFE83373-E1C4-4998-980F-F73ED24EB7FF}" destId="{24F74480-2A59-1B42-A737-37916FC3EB6C}" srcOrd="0" destOrd="0" presId="urn:microsoft.com/office/officeart/2005/8/layout/vProcess5"/>
    <dgm:cxn modelId="{C8DBF694-C005-564A-BAAC-CC10A48BF20A}" type="presOf" srcId="{A5A07D1E-C294-43A6-BD69-5E1C228A1912}" destId="{FFA99BE5-D852-BD40-ABBF-2063171E4A00}" srcOrd="0" destOrd="0" presId="urn:microsoft.com/office/officeart/2005/8/layout/vProcess5"/>
    <dgm:cxn modelId="{9E7AB97A-B36F-534F-8FEC-859C7F127EB1}" type="presOf" srcId="{A5A07D1E-C294-43A6-BD69-5E1C228A1912}" destId="{A443C6FE-12DE-BB49-9624-CECD30B80187}" srcOrd="1" destOrd="0" presId="urn:microsoft.com/office/officeart/2005/8/layout/vProcess5"/>
    <dgm:cxn modelId="{F96591D3-1246-4D82-A4D1-503765ECDC0B}" srcId="{8171D08B-0327-4837-AC1F-7BDD63D4729B}" destId="{A5A07D1E-C294-43A6-BD69-5E1C228A1912}" srcOrd="0" destOrd="0" parTransId="{62A1D9B1-995B-464F-B52F-B84327F12C14}" sibTransId="{E70E579A-D114-4F8E-8084-C82C32101103}"/>
    <dgm:cxn modelId="{871B9F60-14D6-0D4F-BECE-2BB74CE66B77}" type="presOf" srcId="{8171D08B-0327-4837-AC1F-7BDD63D4729B}" destId="{D1FEF55D-E536-9F41-99D0-4C430F2BD537}" srcOrd="0" destOrd="0" presId="urn:microsoft.com/office/officeart/2005/8/layout/vProcess5"/>
    <dgm:cxn modelId="{488B02A4-458D-4D73-8060-CC7DF6E5754D}" srcId="{8171D08B-0327-4837-AC1F-7BDD63D4729B}" destId="{FE751F65-A31D-4EC7-87BE-CD801FA6B877}" srcOrd="2" destOrd="0" parTransId="{05E03BEF-C32F-4181-92FF-58F74932C5B3}" sibTransId="{27A12BC7-8ACB-4033-A50A-FC6B159C2F6D}"/>
    <dgm:cxn modelId="{9163799F-D0CA-4E5E-BEAF-0C4B5CB74F79}" srcId="{8171D08B-0327-4837-AC1F-7BDD63D4729B}" destId="{AFE83373-E1C4-4998-980F-F73ED24EB7FF}" srcOrd="1" destOrd="0" parTransId="{1DF2296D-A2A1-4149-BD18-55FC36CA8CFD}" sibTransId="{1D4ED1F4-1991-4864-99CA-7253ACB21655}"/>
    <dgm:cxn modelId="{0FE6BC70-5532-124E-AC29-3412B43D9826}" type="presOf" srcId="{FE751F65-A31D-4EC7-87BE-CD801FA6B877}" destId="{F78F3285-A36A-E242-99C4-2995B153B131}" srcOrd="1" destOrd="0" presId="urn:microsoft.com/office/officeart/2005/8/layout/vProcess5"/>
    <dgm:cxn modelId="{D962D0F3-EFE6-B545-9EEC-2107FFE7620A}" type="presOf" srcId="{AFE83373-E1C4-4998-980F-F73ED24EB7FF}" destId="{580B03E9-CA91-4145-8FE7-E645F4917D10}" srcOrd="1" destOrd="0" presId="urn:microsoft.com/office/officeart/2005/8/layout/vProcess5"/>
    <dgm:cxn modelId="{8B2A32DA-A1F6-5949-8012-AA41CB08812F}" type="presOf" srcId="{E70E579A-D114-4F8E-8084-C82C32101103}" destId="{143561E6-976F-404B-B3E1-6DFB7019E6F6}" srcOrd="0" destOrd="0" presId="urn:microsoft.com/office/officeart/2005/8/layout/vProcess5"/>
    <dgm:cxn modelId="{EB035B9B-6E88-7649-9346-3B3594127B6B}" type="presOf" srcId="{FE751F65-A31D-4EC7-87BE-CD801FA6B877}" destId="{872F0781-6850-3445-B9CA-3EE734D70DFA}" srcOrd="0" destOrd="0" presId="urn:microsoft.com/office/officeart/2005/8/layout/vProcess5"/>
    <dgm:cxn modelId="{57440293-F061-5544-9B74-0EEB88C1FF4F}" type="presParOf" srcId="{D1FEF55D-E536-9F41-99D0-4C430F2BD537}" destId="{1673ABEA-D2F8-1842-898A-C2A344939F33}" srcOrd="0" destOrd="0" presId="urn:microsoft.com/office/officeart/2005/8/layout/vProcess5"/>
    <dgm:cxn modelId="{573906E0-8A58-514E-B002-5AF16FD607D8}" type="presParOf" srcId="{D1FEF55D-E536-9F41-99D0-4C430F2BD537}" destId="{FFA99BE5-D852-BD40-ABBF-2063171E4A00}" srcOrd="1" destOrd="0" presId="urn:microsoft.com/office/officeart/2005/8/layout/vProcess5"/>
    <dgm:cxn modelId="{0A0D60BD-1416-5345-A8F7-1ACE8A067CF6}" type="presParOf" srcId="{D1FEF55D-E536-9F41-99D0-4C430F2BD537}" destId="{24F74480-2A59-1B42-A737-37916FC3EB6C}" srcOrd="2" destOrd="0" presId="urn:microsoft.com/office/officeart/2005/8/layout/vProcess5"/>
    <dgm:cxn modelId="{D3E28E44-A42D-2C4E-B02E-CF28F211D159}" type="presParOf" srcId="{D1FEF55D-E536-9F41-99D0-4C430F2BD537}" destId="{872F0781-6850-3445-B9CA-3EE734D70DFA}" srcOrd="3" destOrd="0" presId="urn:microsoft.com/office/officeart/2005/8/layout/vProcess5"/>
    <dgm:cxn modelId="{BC3BA901-76C3-9543-ABA5-4FE9F46F5FF8}" type="presParOf" srcId="{D1FEF55D-E536-9F41-99D0-4C430F2BD537}" destId="{143561E6-976F-404B-B3E1-6DFB7019E6F6}" srcOrd="4" destOrd="0" presId="urn:microsoft.com/office/officeart/2005/8/layout/vProcess5"/>
    <dgm:cxn modelId="{02A52083-805F-6247-975E-3BA74F935568}" type="presParOf" srcId="{D1FEF55D-E536-9F41-99D0-4C430F2BD537}" destId="{3CA8FAB9-65C1-174B-8DCC-FA55DBD24B46}" srcOrd="5" destOrd="0" presId="urn:microsoft.com/office/officeart/2005/8/layout/vProcess5"/>
    <dgm:cxn modelId="{83C5CC82-8AAF-2741-B944-6F60F4740CA3}" type="presParOf" srcId="{D1FEF55D-E536-9F41-99D0-4C430F2BD537}" destId="{A443C6FE-12DE-BB49-9624-CECD30B80187}" srcOrd="6" destOrd="0" presId="urn:microsoft.com/office/officeart/2005/8/layout/vProcess5"/>
    <dgm:cxn modelId="{C6C6C570-C3A3-DF47-BB93-9FFFB1691BCD}" type="presParOf" srcId="{D1FEF55D-E536-9F41-99D0-4C430F2BD537}" destId="{580B03E9-CA91-4145-8FE7-E645F4917D10}" srcOrd="7" destOrd="0" presId="urn:microsoft.com/office/officeart/2005/8/layout/vProcess5"/>
    <dgm:cxn modelId="{6A3D367E-E46A-5A44-8C2A-CB6E1AE40F3F}" type="presParOf" srcId="{D1FEF55D-E536-9F41-99D0-4C430F2BD537}" destId="{F78F3285-A36A-E242-99C4-2995B153B13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42D75B0-333D-40E8-8AF8-AB544574351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1CCB42-62B6-467F-8560-99B276CDDB96}">
      <dgm:prSet/>
      <dgm:spPr/>
      <dgm:t>
        <a:bodyPr/>
        <a:lstStyle/>
        <a:p>
          <a:pPr rtl="0"/>
          <a:r>
            <a:rPr lang="ko-KR"/>
            <a:t>클라우드 네이티브 </a:t>
          </a:r>
          <a:r>
            <a:rPr lang="ko-KR" altLang="en-US">
              <a:latin typeface="Aptos Display" panose="02110004020202020204"/>
            </a:rPr>
            <a:t>환경에서의 한계 </a:t>
          </a:r>
        </a:p>
      </dgm:t>
    </dgm:pt>
    <dgm:pt modelId="{31F2BA67-2F47-4BDE-9B05-CBA3A6FB375E}" type="parTrans" cxnId="{33181446-5FCC-4A8E-A9A5-49DEEB45A4DD}">
      <dgm:prSet/>
      <dgm:spPr/>
      <dgm:t>
        <a:bodyPr/>
        <a:lstStyle/>
        <a:p>
          <a:endParaRPr lang="en-US"/>
        </a:p>
      </dgm:t>
    </dgm:pt>
    <dgm:pt modelId="{10EC91D9-9702-472E-B8DB-A8B62211513E}" type="sibTrans" cxnId="{33181446-5FCC-4A8E-A9A5-49DEEB45A4DD}">
      <dgm:prSet/>
      <dgm:spPr/>
      <dgm:t>
        <a:bodyPr/>
        <a:lstStyle/>
        <a:p>
          <a:endParaRPr lang="en-US"/>
        </a:p>
      </dgm:t>
    </dgm:pt>
    <dgm:pt modelId="{18E3D4C0-C526-45B6-B32F-CE94C5CEB38E}">
      <dgm:prSet phldr="0"/>
      <dgm:spPr/>
      <dgm:t>
        <a:bodyPr/>
        <a:lstStyle/>
        <a:p>
          <a:pPr rtl="0" latinLnBrk="1"/>
          <a:r>
            <a:rPr lang="en-US" altLang="ko-KR">
              <a:solidFill>
                <a:srgbClr val="000000"/>
              </a:solidFill>
              <a:latin typeface="Aptos Display"/>
              <a:ea typeface="Malgun Gothic"/>
            </a:rPr>
            <a:t> </a:t>
          </a:r>
          <a:r>
            <a:rPr lang="ko-KR">
              <a:solidFill>
                <a:schemeClr val="bg1"/>
              </a:solidFill>
              <a:latin typeface="Aptos Display"/>
              <a:ea typeface="Malgun Gothic"/>
            </a:rPr>
            <a:t>1. </a:t>
          </a:r>
          <a:r>
            <a:rPr lang="ko-KR">
              <a:solidFill>
                <a:schemeClr val="bg1"/>
              </a:solidFill>
              <a:latin typeface="Aptos Display"/>
              <a:ea typeface="Gulim"/>
            </a:rPr>
            <a:t>상태 유지</a:t>
          </a:r>
        </a:p>
      </dgm:t>
    </dgm:pt>
    <dgm:pt modelId="{E0786706-0E49-4BE2-914A-38DCA329FAB7}" type="parTrans" cxnId="{263175DD-C16A-B64D-A7B3-BCB38482196A}">
      <dgm:prSet/>
      <dgm:spPr/>
    </dgm:pt>
    <dgm:pt modelId="{09465E02-4E38-4873-90E2-B2A12F05BEC5}" type="sibTrans" cxnId="{263175DD-C16A-B64D-A7B3-BCB38482196A}">
      <dgm:prSet/>
      <dgm:spPr/>
    </dgm:pt>
    <dgm:pt modelId="{3734FE97-0A71-4F2A-ADC0-A00301BC1E80}">
      <dgm:prSet phldr="0"/>
      <dgm:spPr/>
      <dgm:t>
        <a:bodyPr/>
        <a:lstStyle/>
        <a:p>
          <a:pPr rtl="0" latinLnBrk="1"/>
          <a:r>
            <a:rPr lang="ko-KR" altLang="en-US">
              <a:solidFill>
                <a:schemeClr val="bg1"/>
              </a:solidFill>
              <a:latin typeface="Aptos Display"/>
              <a:ea typeface="Gulim"/>
            </a:rPr>
            <a:t> </a:t>
          </a:r>
          <a:r>
            <a:rPr lang="en-US" altLang="ko-KR">
              <a:solidFill>
                <a:schemeClr val="bg1"/>
              </a:solidFill>
              <a:latin typeface="Aptos Display"/>
              <a:ea typeface="Malgun Gothic"/>
            </a:rPr>
            <a:t>2. </a:t>
          </a:r>
          <a:r>
            <a:rPr lang="ko-KR">
              <a:solidFill>
                <a:schemeClr val="bg1"/>
              </a:solidFill>
              <a:latin typeface="Aptos Display"/>
              <a:ea typeface="Gulim"/>
            </a:rPr>
            <a:t>구성 복잡성</a:t>
          </a:r>
        </a:p>
      </dgm:t>
    </dgm:pt>
    <dgm:pt modelId="{36C6220F-5CED-40C9-9C96-7E4ADDD9C4E4}" type="parTrans" cxnId="{FC3852CA-7946-9944-BA69-F0E9E5ED07FC}">
      <dgm:prSet/>
      <dgm:spPr/>
    </dgm:pt>
    <dgm:pt modelId="{56039959-42FE-412B-9F82-244FBD155D3B}" type="sibTrans" cxnId="{FC3852CA-7946-9944-BA69-F0E9E5ED07FC}">
      <dgm:prSet/>
      <dgm:spPr/>
    </dgm:pt>
    <dgm:pt modelId="{0561571E-D7A0-48E0-BF29-BEF96D272F22}">
      <dgm:prSet phldr="0"/>
      <dgm:spPr/>
      <dgm:t>
        <a:bodyPr/>
        <a:lstStyle/>
        <a:p>
          <a:pPr rtl="0" latinLnBrk="1"/>
          <a:r>
            <a:rPr lang="ko-KR" altLang="en-US">
              <a:solidFill>
                <a:schemeClr val="bg1"/>
              </a:solidFill>
              <a:latin typeface="Aptos Display"/>
              <a:ea typeface="Gulim"/>
            </a:rPr>
            <a:t> </a:t>
          </a:r>
          <a:r>
            <a:rPr lang="ko-KR">
              <a:solidFill>
                <a:schemeClr val="bg1"/>
              </a:solidFill>
              <a:latin typeface="Aptos Display"/>
              <a:ea typeface="Malgun Gothic"/>
            </a:rPr>
            <a:t>3. </a:t>
          </a:r>
          <a:r>
            <a:rPr lang="ko-KR">
              <a:solidFill>
                <a:schemeClr val="bg1"/>
              </a:solidFill>
              <a:latin typeface="Aptos Display"/>
              <a:ea typeface="Gulim"/>
            </a:rPr>
            <a:t>불변의 인프라</a:t>
          </a:r>
        </a:p>
      </dgm:t>
    </dgm:pt>
    <dgm:pt modelId="{20FE6C47-A17A-41BE-B537-79FBC88B0B6B}" type="parTrans" cxnId="{8AD26967-AD97-6543-923F-5ED81E507BF1}">
      <dgm:prSet/>
      <dgm:spPr/>
    </dgm:pt>
    <dgm:pt modelId="{3E3444AE-7E38-427B-900E-16E2CF25466F}" type="sibTrans" cxnId="{8AD26967-AD97-6543-923F-5ED81E507BF1}">
      <dgm:prSet/>
      <dgm:spPr/>
    </dgm:pt>
    <dgm:pt modelId="{358165DB-1AE0-0E41-AE4A-22C4B0010395}" type="pres">
      <dgm:prSet presAssocID="{F42D75B0-333D-40E8-8AF8-AB544574351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4F2F6B-779D-9948-A10A-DA8E0765E8A0}" type="pres">
      <dgm:prSet presAssocID="{D61CCB42-62B6-467F-8560-99B276CDDB96}" presName="hierRoot1" presStyleCnt="0">
        <dgm:presLayoutVars>
          <dgm:hierBranch val="init"/>
        </dgm:presLayoutVars>
      </dgm:prSet>
      <dgm:spPr/>
    </dgm:pt>
    <dgm:pt modelId="{12D5055E-4798-1045-A493-2E82F2EF08F8}" type="pres">
      <dgm:prSet presAssocID="{D61CCB42-62B6-467F-8560-99B276CDDB96}" presName="rootComposite1" presStyleCnt="0"/>
      <dgm:spPr/>
    </dgm:pt>
    <dgm:pt modelId="{61DD3F8C-91E5-4B4E-899F-2F3469739860}" type="pres">
      <dgm:prSet presAssocID="{D61CCB42-62B6-467F-8560-99B276CDDB9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80A677-DC6E-5A43-8D8C-FB945075AE3E}" type="pres">
      <dgm:prSet presAssocID="{D61CCB42-62B6-467F-8560-99B276CDDB9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5CF661B-B415-144A-84E9-C9CAD76BE098}" type="pres">
      <dgm:prSet presAssocID="{D61CCB42-62B6-467F-8560-99B276CDDB96}" presName="hierChild2" presStyleCnt="0"/>
      <dgm:spPr/>
    </dgm:pt>
    <dgm:pt modelId="{2EEEA08A-B51B-4EA7-99DE-07BDEFF264BF}" type="pres">
      <dgm:prSet presAssocID="{E0786706-0E49-4BE2-914A-38DCA329FAB7}" presName="Name37" presStyleLbl="parChTrans1D2" presStyleIdx="0" presStyleCnt="3"/>
      <dgm:spPr/>
    </dgm:pt>
    <dgm:pt modelId="{D4624819-4A4D-4D5D-AB0E-8800A9C34BF6}" type="pres">
      <dgm:prSet presAssocID="{18E3D4C0-C526-45B6-B32F-CE94C5CEB38E}" presName="hierRoot2" presStyleCnt="0">
        <dgm:presLayoutVars>
          <dgm:hierBranch val="init"/>
        </dgm:presLayoutVars>
      </dgm:prSet>
      <dgm:spPr/>
    </dgm:pt>
    <dgm:pt modelId="{8EECAA2C-26BF-4F01-8D14-78574B3C29E2}" type="pres">
      <dgm:prSet presAssocID="{18E3D4C0-C526-45B6-B32F-CE94C5CEB38E}" presName="rootComposite" presStyleCnt="0"/>
      <dgm:spPr/>
    </dgm:pt>
    <dgm:pt modelId="{250CA910-F6F4-4116-ADF3-39870FC042AA}" type="pres">
      <dgm:prSet presAssocID="{18E3D4C0-C526-45B6-B32F-CE94C5CEB38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3C5681F-C337-475F-A785-C3E5FE2FCA0C}" type="pres">
      <dgm:prSet presAssocID="{18E3D4C0-C526-45B6-B32F-CE94C5CEB38E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38B9C61-A920-4170-A082-5C55F0D28EDC}" type="pres">
      <dgm:prSet presAssocID="{18E3D4C0-C526-45B6-B32F-CE94C5CEB38E}" presName="hierChild4" presStyleCnt="0"/>
      <dgm:spPr/>
    </dgm:pt>
    <dgm:pt modelId="{5CDDF104-BF04-4C98-B236-5708FBC09F2E}" type="pres">
      <dgm:prSet presAssocID="{18E3D4C0-C526-45B6-B32F-CE94C5CEB38E}" presName="hierChild5" presStyleCnt="0"/>
      <dgm:spPr/>
    </dgm:pt>
    <dgm:pt modelId="{7988A7EA-C8EE-451A-9EB2-AA7DA9FC5CDF}" type="pres">
      <dgm:prSet presAssocID="{36C6220F-5CED-40C9-9C96-7E4ADDD9C4E4}" presName="Name37" presStyleLbl="parChTrans1D2" presStyleIdx="1" presStyleCnt="3"/>
      <dgm:spPr/>
    </dgm:pt>
    <dgm:pt modelId="{4B403A64-AFD3-4BB6-9CB9-DFFAD135F12D}" type="pres">
      <dgm:prSet presAssocID="{3734FE97-0A71-4F2A-ADC0-A00301BC1E80}" presName="hierRoot2" presStyleCnt="0">
        <dgm:presLayoutVars>
          <dgm:hierBranch val="init"/>
        </dgm:presLayoutVars>
      </dgm:prSet>
      <dgm:spPr/>
    </dgm:pt>
    <dgm:pt modelId="{EF9EE05B-CCDB-4974-9451-3AFC5805A5D7}" type="pres">
      <dgm:prSet presAssocID="{3734FE97-0A71-4F2A-ADC0-A00301BC1E80}" presName="rootComposite" presStyleCnt="0"/>
      <dgm:spPr/>
    </dgm:pt>
    <dgm:pt modelId="{9C965364-D490-40C6-AFC5-32E25057470F}" type="pres">
      <dgm:prSet presAssocID="{3734FE97-0A71-4F2A-ADC0-A00301BC1E8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38D7A7-9328-4600-9D65-A1FCAF00C2CA}" type="pres">
      <dgm:prSet presAssocID="{3734FE97-0A71-4F2A-ADC0-A00301BC1E80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B7B4EE15-E197-45E4-A5A8-F46DD59BCEB7}" type="pres">
      <dgm:prSet presAssocID="{3734FE97-0A71-4F2A-ADC0-A00301BC1E80}" presName="hierChild4" presStyleCnt="0"/>
      <dgm:spPr/>
    </dgm:pt>
    <dgm:pt modelId="{F697DF13-CF18-4988-BC8A-893D41D9E187}" type="pres">
      <dgm:prSet presAssocID="{3734FE97-0A71-4F2A-ADC0-A00301BC1E80}" presName="hierChild5" presStyleCnt="0"/>
      <dgm:spPr/>
    </dgm:pt>
    <dgm:pt modelId="{6F7A064A-B793-4881-B5A2-706AE1C1AE56}" type="pres">
      <dgm:prSet presAssocID="{20FE6C47-A17A-41BE-B537-79FBC88B0B6B}" presName="Name37" presStyleLbl="parChTrans1D2" presStyleIdx="2" presStyleCnt="3"/>
      <dgm:spPr/>
    </dgm:pt>
    <dgm:pt modelId="{976550B1-47FE-4D37-9F81-04B0D0E5CC7F}" type="pres">
      <dgm:prSet presAssocID="{0561571E-D7A0-48E0-BF29-BEF96D272F22}" presName="hierRoot2" presStyleCnt="0">
        <dgm:presLayoutVars>
          <dgm:hierBranch val="init"/>
        </dgm:presLayoutVars>
      </dgm:prSet>
      <dgm:spPr/>
    </dgm:pt>
    <dgm:pt modelId="{1E00CB86-90CC-44DF-9CA4-FD2FEDFFA348}" type="pres">
      <dgm:prSet presAssocID="{0561571E-D7A0-48E0-BF29-BEF96D272F22}" presName="rootComposite" presStyleCnt="0"/>
      <dgm:spPr/>
    </dgm:pt>
    <dgm:pt modelId="{BDBD8C21-746F-4689-A190-D8897098F73D}" type="pres">
      <dgm:prSet presAssocID="{0561571E-D7A0-48E0-BF29-BEF96D272F22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353425-E578-4C56-A4D0-4E5EDB0C5A28}" type="pres">
      <dgm:prSet presAssocID="{0561571E-D7A0-48E0-BF29-BEF96D272F22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8344929-0BEB-4A0A-A1E3-8A06B7022EF4}" type="pres">
      <dgm:prSet presAssocID="{0561571E-D7A0-48E0-BF29-BEF96D272F22}" presName="hierChild4" presStyleCnt="0"/>
      <dgm:spPr/>
    </dgm:pt>
    <dgm:pt modelId="{1A123C51-1A37-4812-A89B-63D052156093}" type="pres">
      <dgm:prSet presAssocID="{0561571E-D7A0-48E0-BF29-BEF96D272F22}" presName="hierChild5" presStyleCnt="0"/>
      <dgm:spPr/>
    </dgm:pt>
    <dgm:pt modelId="{8DB2C364-A692-DC40-B6C3-1BCFA3743E72}" type="pres">
      <dgm:prSet presAssocID="{D61CCB42-62B6-467F-8560-99B276CDDB96}" presName="hierChild3" presStyleCnt="0"/>
      <dgm:spPr/>
    </dgm:pt>
  </dgm:ptLst>
  <dgm:cxnLst>
    <dgm:cxn modelId="{E62CB197-3FAA-CC44-8992-442D84CF52C3}" type="presOf" srcId="{36C6220F-5CED-40C9-9C96-7E4ADDD9C4E4}" destId="{7988A7EA-C8EE-451A-9EB2-AA7DA9FC5CDF}" srcOrd="0" destOrd="0" presId="urn:microsoft.com/office/officeart/2005/8/layout/orgChart1"/>
    <dgm:cxn modelId="{263175DD-C16A-B64D-A7B3-BCB38482196A}" srcId="{D61CCB42-62B6-467F-8560-99B276CDDB96}" destId="{18E3D4C0-C526-45B6-B32F-CE94C5CEB38E}" srcOrd="0" destOrd="0" parTransId="{E0786706-0E49-4BE2-914A-38DCA329FAB7}" sibTransId="{09465E02-4E38-4873-90E2-B2A12F05BEC5}"/>
    <dgm:cxn modelId="{98150092-9B49-7C42-BE9C-95A930583CEC}" type="presOf" srcId="{E0786706-0E49-4BE2-914A-38DCA329FAB7}" destId="{2EEEA08A-B51B-4EA7-99DE-07BDEFF264BF}" srcOrd="0" destOrd="0" presId="urn:microsoft.com/office/officeart/2005/8/layout/orgChart1"/>
    <dgm:cxn modelId="{B3E0B22E-A3A2-B942-907B-D7BEA6C2A2DC}" type="presOf" srcId="{3734FE97-0A71-4F2A-ADC0-A00301BC1E80}" destId="{9C965364-D490-40C6-AFC5-32E25057470F}" srcOrd="0" destOrd="0" presId="urn:microsoft.com/office/officeart/2005/8/layout/orgChart1"/>
    <dgm:cxn modelId="{5898D043-464C-CC49-8A96-0DB2860EFFA4}" type="presOf" srcId="{0561571E-D7A0-48E0-BF29-BEF96D272F22}" destId="{7E353425-E578-4C56-A4D0-4E5EDB0C5A28}" srcOrd="1" destOrd="0" presId="urn:microsoft.com/office/officeart/2005/8/layout/orgChart1"/>
    <dgm:cxn modelId="{CE34C2EE-0577-BC4B-8841-5B37E457EB2D}" type="presOf" srcId="{18E3D4C0-C526-45B6-B32F-CE94C5CEB38E}" destId="{250CA910-F6F4-4116-ADF3-39870FC042AA}" srcOrd="0" destOrd="0" presId="urn:microsoft.com/office/officeart/2005/8/layout/orgChart1"/>
    <dgm:cxn modelId="{5BB1E583-90BD-4E43-9434-5364423AA4E4}" type="presOf" srcId="{F42D75B0-333D-40E8-8AF8-AB544574351D}" destId="{358165DB-1AE0-0E41-AE4A-22C4B0010395}" srcOrd="0" destOrd="0" presId="urn:microsoft.com/office/officeart/2005/8/layout/orgChart1"/>
    <dgm:cxn modelId="{219DAD05-2268-4F4D-9CF5-D77FAB494B9D}" type="presOf" srcId="{18E3D4C0-C526-45B6-B32F-CE94C5CEB38E}" destId="{A3C5681F-C337-475F-A785-C3E5FE2FCA0C}" srcOrd="1" destOrd="0" presId="urn:microsoft.com/office/officeart/2005/8/layout/orgChart1"/>
    <dgm:cxn modelId="{522DB08C-7D89-F641-A8BC-055B4128FAE6}" type="presOf" srcId="{D61CCB42-62B6-467F-8560-99B276CDDB96}" destId="{61DD3F8C-91E5-4B4E-899F-2F3469739860}" srcOrd="0" destOrd="0" presId="urn:microsoft.com/office/officeart/2005/8/layout/orgChart1"/>
    <dgm:cxn modelId="{938B28A5-6ED0-4843-9DB5-A8ED2CF29E2F}" type="presOf" srcId="{0561571E-D7A0-48E0-BF29-BEF96D272F22}" destId="{BDBD8C21-746F-4689-A190-D8897098F73D}" srcOrd="0" destOrd="0" presId="urn:microsoft.com/office/officeart/2005/8/layout/orgChart1"/>
    <dgm:cxn modelId="{8AD26967-AD97-6543-923F-5ED81E507BF1}" srcId="{D61CCB42-62B6-467F-8560-99B276CDDB96}" destId="{0561571E-D7A0-48E0-BF29-BEF96D272F22}" srcOrd="2" destOrd="0" parTransId="{20FE6C47-A17A-41BE-B537-79FBC88B0B6B}" sibTransId="{3E3444AE-7E38-427B-900E-16E2CF25466F}"/>
    <dgm:cxn modelId="{FC3852CA-7946-9944-BA69-F0E9E5ED07FC}" srcId="{D61CCB42-62B6-467F-8560-99B276CDDB96}" destId="{3734FE97-0A71-4F2A-ADC0-A00301BC1E80}" srcOrd="1" destOrd="0" parTransId="{36C6220F-5CED-40C9-9C96-7E4ADDD9C4E4}" sibTransId="{56039959-42FE-412B-9F82-244FBD155D3B}"/>
    <dgm:cxn modelId="{33181446-5FCC-4A8E-A9A5-49DEEB45A4DD}" srcId="{F42D75B0-333D-40E8-8AF8-AB544574351D}" destId="{D61CCB42-62B6-467F-8560-99B276CDDB96}" srcOrd="0" destOrd="0" parTransId="{31F2BA67-2F47-4BDE-9B05-CBA3A6FB375E}" sibTransId="{10EC91D9-9702-472E-B8DB-A8B62211513E}"/>
    <dgm:cxn modelId="{22A92717-002C-1044-B306-DB128A92907A}" type="presOf" srcId="{20FE6C47-A17A-41BE-B537-79FBC88B0B6B}" destId="{6F7A064A-B793-4881-B5A2-706AE1C1AE56}" srcOrd="0" destOrd="0" presId="urn:microsoft.com/office/officeart/2005/8/layout/orgChart1"/>
    <dgm:cxn modelId="{BD3ACEE8-8F31-9341-AF51-7F451A521FA6}" type="presOf" srcId="{3734FE97-0A71-4F2A-ADC0-A00301BC1E80}" destId="{7138D7A7-9328-4600-9D65-A1FCAF00C2CA}" srcOrd="1" destOrd="0" presId="urn:microsoft.com/office/officeart/2005/8/layout/orgChart1"/>
    <dgm:cxn modelId="{CF8C307F-5663-D747-8BB5-AF9954F9888F}" type="presOf" srcId="{D61CCB42-62B6-467F-8560-99B276CDDB96}" destId="{1A80A677-DC6E-5A43-8D8C-FB945075AE3E}" srcOrd="1" destOrd="0" presId="urn:microsoft.com/office/officeart/2005/8/layout/orgChart1"/>
    <dgm:cxn modelId="{785E4E83-A4A3-E34D-982D-DAE55B1703D0}" type="presParOf" srcId="{358165DB-1AE0-0E41-AE4A-22C4B0010395}" destId="{C74F2F6B-779D-9948-A10A-DA8E0765E8A0}" srcOrd="0" destOrd="0" presId="urn:microsoft.com/office/officeart/2005/8/layout/orgChart1"/>
    <dgm:cxn modelId="{C21D18D6-294A-FD4B-A4BC-B26C95119DDD}" type="presParOf" srcId="{C74F2F6B-779D-9948-A10A-DA8E0765E8A0}" destId="{12D5055E-4798-1045-A493-2E82F2EF08F8}" srcOrd="0" destOrd="0" presId="urn:microsoft.com/office/officeart/2005/8/layout/orgChart1"/>
    <dgm:cxn modelId="{511B3F7E-A873-AE40-99E7-F66ABB8A6261}" type="presParOf" srcId="{12D5055E-4798-1045-A493-2E82F2EF08F8}" destId="{61DD3F8C-91E5-4B4E-899F-2F3469739860}" srcOrd="0" destOrd="0" presId="urn:microsoft.com/office/officeart/2005/8/layout/orgChart1"/>
    <dgm:cxn modelId="{424DBA63-CCD1-1C40-B4F3-7BFD001AAADA}" type="presParOf" srcId="{12D5055E-4798-1045-A493-2E82F2EF08F8}" destId="{1A80A677-DC6E-5A43-8D8C-FB945075AE3E}" srcOrd="1" destOrd="0" presId="urn:microsoft.com/office/officeart/2005/8/layout/orgChart1"/>
    <dgm:cxn modelId="{1FAB43DB-C16B-3541-B15D-26EF2C3FCD60}" type="presParOf" srcId="{C74F2F6B-779D-9948-A10A-DA8E0765E8A0}" destId="{05CF661B-B415-144A-84E9-C9CAD76BE098}" srcOrd="1" destOrd="0" presId="urn:microsoft.com/office/officeart/2005/8/layout/orgChart1"/>
    <dgm:cxn modelId="{C59CD2B0-350C-CB40-9536-657EC20DEA10}" type="presParOf" srcId="{05CF661B-B415-144A-84E9-C9CAD76BE098}" destId="{2EEEA08A-B51B-4EA7-99DE-07BDEFF264BF}" srcOrd="0" destOrd="0" presId="urn:microsoft.com/office/officeart/2005/8/layout/orgChart1"/>
    <dgm:cxn modelId="{DE018D68-BDDD-594B-8F57-757BE4B1464F}" type="presParOf" srcId="{05CF661B-B415-144A-84E9-C9CAD76BE098}" destId="{D4624819-4A4D-4D5D-AB0E-8800A9C34BF6}" srcOrd="1" destOrd="0" presId="urn:microsoft.com/office/officeart/2005/8/layout/orgChart1"/>
    <dgm:cxn modelId="{E8349952-12F4-7843-997B-C92473C739FE}" type="presParOf" srcId="{D4624819-4A4D-4D5D-AB0E-8800A9C34BF6}" destId="{8EECAA2C-26BF-4F01-8D14-78574B3C29E2}" srcOrd="0" destOrd="0" presId="urn:microsoft.com/office/officeart/2005/8/layout/orgChart1"/>
    <dgm:cxn modelId="{A029E71F-C8DF-284F-8411-FBBED27BD76B}" type="presParOf" srcId="{8EECAA2C-26BF-4F01-8D14-78574B3C29E2}" destId="{250CA910-F6F4-4116-ADF3-39870FC042AA}" srcOrd="0" destOrd="0" presId="urn:microsoft.com/office/officeart/2005/8/layout/orgChart1"/>
    <dgm:cxn modelId="{7236284C-9786-A94D-97AB-A8BC8C387E65}" type="presParOf" srcId="{8EECAA2C-26BF-4F01-8D14-78574B3C29E2}" destId="{A3C5681F-C337-475F-A785-C3E5FE2FCA0C}" srcOrd="1" destOrd="0" presId="urn:microsoft.com/office/officeart/2005/8/layout/orgChart1"/>
    <dgm:cxn modelId="{AB3B3339-913D-5F46-A648-ED0C7B52E525}" type="presParOf" srcId="{D4624819-4A4D-4D5D-AB0E-8800A9C34BF6}" destId="{338B9C61-A920-4170-A082-5C55F0D28EDC}" srcOrd="1" destOrd="0" presId="urn:microsoft.com/office/officeart/2005/8/layout/orgChart1"/>
    <dgm:cxn modelId="{CB3085F4-EC3C-9340-A217-185C010CA351}" type="presParOf" srcId="{D4624819-4A4D-4D5D-AB0E-8800A9C34BF6}" destId="{5CDDF104-BF04-4C98-B236-5708FBC09F2E}" srcOrd="2" destOrd="0" presId="urn:microsoft.com/office/officeart/2005/8/layout/orgChart1"/>
    <dgm:cxn modelId="{F4C4C0DF-9FDF-F641-A502-CA07EAAFCD5F}" type="presParOf" srcId="{05CF661B-B415-144A-84E9-C9CAD76BE098}" destId="{7988A7EA-C8EE-451A-9EB2-AA7DA9FC5CDF}" srcOrd="2" destOrd="0" presId="urn:microsoft.com/office/officeart/2005/8/layout/orgChart1"/>
    <dgm:cxn modelId="{5640FD3C-EDAE-5842-B097-9F54A5324157}" type="presParOf" srcId="{05CF661B-B415-144A-84E9-C9CAD76BE098}" destId="{4B403A64-AFD3-4BB6-9CB9-DFFAD135F12D}" srcOrd="3" destOrd="0" presId="urn:microsoft.com/office/officeart/2005/8/layout/orgChart1"/>
    <dgm:cxn modelId="{B13CABCD-7EE4-9E4F-94CF-ACB497AEC980}" type="presParOf" srcId="{4B403A64-AFD3-4BB6-9CB9-DFFAD135F12D}" destId="{EF9EE05B-CCDB-4974-9451-3AFC5805A5D7}" srcOrd="0" destOrd="0" presId="urn:microsoft.com/office/officeart/2005/8/layout/orgChart1"/>
    <dgm:cxn modelId="{CFABAA36-3311-9049-BD13-6D17937FD02D}" type="presParOf" srcId="{EF9EE05B-CCDB-4974-9451-3AFC5805A5D7}" destId="{9C965364-D490-40C6-AFC5-32E25057470F}" srcOrd="0" destOrd="0" presId="urn:microsoft.com/office/officeart/2005/8/layout/orgChart1"/>
    <dgm:cxn modelId="{BDE97357-EE69-1347-A754-6EE3E4323ECF}" type="presParOf" srcId="{EF9EE05B-CCDB-4974-9451-3AFC5805A5D7}" destId="{7138D7A7-9328-4600-9D65-A1FCAF00C2CA}" srcOrd="1" destOrd="0" presId="urn:microsoft.com/office/officeart/2005/8/layout/orgChart1"/>
    <dgm:cxn modelId="{3754B618-8B1C-264D-9D9D-FD1CC9028D46}" type="presParOf" srcId="{4B403A64-AFD3-4BB6-9CB9-DFFAD135F12D}" destId="{B7B4EE15-E197-45E4-A5A8-F46DD59BCEB7}" srcOrd="1" destOrd="0" presId="urn:microsoft.com/office/officeart/2005/8/layout/orgChart1"/>
    <dgm:cxn modelId="{CC45E5DC-1171-2049-BC9C-7F8F24657BCE}" type="presParOf" srcId="{4B403A64-AFD3-4BB6-9CB9-DFFAD135F12D}" destId="{F697DF13-CF18-4988-BC8A-893D41D9E187}" srcOrd="2" destOrd="0" presId="urn:microsoft.com/office/officeart/2005/8/layout/orgChart1"/>
    <dgm:cxn modelId="{664F3C81-1669-3342-AE28-E88C00A7081A}" type="presParOf" srcId="{05CF661B-B415-144A-84E9-C9CAD76BE098}" destId="{6F7A064A-B793-4881-B5A2-706AE1C1AE56}" srcOrd="4" destOrd="0" presId="urn:microsoft.com/office/officeart/2005/8/layout/orgChart1"/>
    <dgm:cxn modelId="{F5117FBA-9FE3-2D41-9264-5BFCB295BCE1}" type="presParOf" srcId="{05CF661B-B415-144A-84E9-C9CAD76BE098}" destId="{976550B1-47FE-4D37-9F81-04B0D0E5CC7F}" srcOrd="5" destOrd="0" presId="urn:microsoft.com/office/officeart/2005/8/layout/orgChart1"/>
    <dgm:cxn modelId="{59488042-EC4E-2D42-AE58-ABC5821F5829}" type="presParOf" srcId="{976550B1-47FE-4D37-9F81-04B0D0E5CC7F}" destId="{1E00CB86-90CC-44DF-9CA4-FD2FEDFFA348}" srcOrd="0" destOrd="0" presId="urn:microsoft.com/office/officeart/2005/8/layout/orgChart1"/>
    <dgm:cxn modelId="{BF170121-3849-B241-8355-6F4501C0ABE7}" type="presParOf" srcId="{1E00CB86-90CC-44DF-9CA4-FD2FEDFFA348}" destId="{BDBD8C21-746F-4689-A190-D8897098F73D}" srcOrd="0" destOrd="0" presId="urn:microsoft.com/office/officeart/2005/8/layout/orgChart1"/>
    <dgm:cxn modelId="{70046438-F98C-5C4F-A3F1-DBDEB57DB7B2}" type="presParOf" srcId="{1E00CB86-90CC-44DF-9CA4-FD2FEDFFA348}" destId="{7E353425-E578-4C56-A4D0-4E5EDB0C5A28}" srcOrd="1" destOrd="0" presId="urn:microsoft.com/office/officeart/2005/8/layout/orgChart1"/>
    <dgm:cxn modelId="{EA6076E1-121E-694C-B0E6-DE9B5648CF14}" type="presParOf" srcId="{976550B1-47FE-4D37-9F81-04B0D0E5CC7F}" destId="{E8344929-0BEB-4A0A-A1E3-8A06B7022EF4}" srcOrd="1" destOrd="0" presId="urn:microsoft.com/office/officeart/2005/8/layout/orgChart1"/>
    <dgm:cxn modelId="{6DB7BDEA-776D-2845-8379-CA130FC5695D}" type="presParOf" srcId="{976550B1-47FE-4D37-9F81-04B0D0E5CC7F}" destId="{1A123C51-1A37-4812-A89B-63D052156093}" srcOrd="2" destOrd="0" presId="urn:microsoft.com/office/officeart/2005/8/layout/orgChart1"/>
    <dgm:cxn modelId="{6F78BDD5-5BB6-2E4B-8EAB-BBF009397808}" type="presParOf" srcId="{C74F2F6B-779D-9948-A10A-DA8E0765E8A0}" destId="{8DB2C364-A692-DC40-B6C3-1BCFA3743E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E96C2-29E0-42B2-B3C3-6AB748CA7E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D7C3D7-9152-4153-9645-508C68773146}">
      <dgm:prSet/>
      <dgm:spPr/>
      <dgm:t>
        <a:bodyPr/>
        <a:lstStyle/>
        <a:p>
          <a:pPr rtl="0"/>
          <a:r>
            <a:rPr lang="ko-KR" altLang="en-US">
              <a:latin typeface="Malgun Gothic"/>
              <a:ea typeface="Malgun Gothic"/>
            </a:rPr>
            <a:t>잦은 빌드 실패</a:t>
          </a:r>
        </a:p>
      </dgm:t>
    </dgm:pt>
    <dgm:pt modelId="{DFAFCC76-B604-4466-87E9-5410B1B775FB}" type="parTrans" cxnId="{179A6DC7-0EF6-4782-9B49-4D9DEB63FBE1}">
      <dgm:prSet/>
      <dgm:spPr/>
      <dgm:t>
        <a:bodyPr/>
        <a:lstStyle/>
        <a:p>
          <a:endParaRPr lang="en-US"/>
        </a:p>
      </dgm:t>
    </dgm:pt>
    <dgm:pt modelId="{D0D79752-E428-4E73-80E3-16CD0A598BA9}" type="sibTrans" cxnId="{179A6DC7-0EF6-4782-9B49-4D9DEB63FBE1}">
      <dgm:prSet/>
      <dgm:spPr/>
      <dgm:t>
        <a:bodyPr/>
        <a:lstStyle/>
        <a:p>
          <a:endParaRPr lang="en-US"/>
        </a:p>
      </dgm:t>
    </dgm:pt>
    <dgm:pt modelId="{5854B176-BAE2-4162-A7FD-3715859E1931}">
      <dgm:prSet/>
      <dgm:spPr/>
      <dgm:t>
        <a:bodyPr/>
        <a:lstStyle/>
        <a:p>
          <a:pPr rtl="0"/>
          <a:r>
            <a:rPr lang="en-US" altLang="ko-KR">
              <a:latin typeface="Malgun Gothic"/>
              <a:ea typeface="Malgun Gothic"/>
            </a:rPr>
            <a:t>Hudson &amp; Oracle</a:t>
          </a:r>
          <a:r>
            <a:rPr lang="ko-KR">
              <a:latin typeface="Malgun Gothic"/>
              <a:ea typeface="Malgun Gothic"/>
            </a:rPr>
            <a:t> </a:t>
          </a:r>
          <a:r>
            <a:rPr lang="ko-KR" altLang="en-US">
              <a:latin typeface="Malgun Gothic"/>
              <a:ea typeface="Malgun Gothic"/>
            </a:rPr>
            <a:t>분쟁</a:t>
          </a:r>
          <a:endParaRPr lang="en-US" altLang="ko-KR">
            <a:latin typeface="Malgun Gothic"/>
            <a:ea typeface="Malgun Gothic"/>
          </a:endParaRPr>
        </a:p>
      </dgm:t>
    </dgm:pt>
    <dgm:pt modelId="{ED2800D9-7545-4969-92BC-EBBEEA947D2A}" type="parTrans" cxnId="{BD2939F1-3360-4E67-82A2-37CF5DF5A007}">
      <dgm:prSet/>
      <dgm:spPr/>
      <dgm:t>
        <a:bodyPr/>
        <a:lstStyle/>
        <a:p>
          <a:endParaRPr lang="en-US"/>
        </a:p>
      </dgm:t>
    </dgm:pt>
    <dgm:pt modelId="{63A7A390-E0BF-4B7E-8594-191358D6A912}" type="sibTrans" cxnId="{BD2939F1-3360-4E67-82A2-37CF5DF5A007}">
      <dgm:prSet/>
      <dgm:spPr/>
      <dgm:t>
        <a:bodyPr/>
        <a:lstStyle/>
        <a:p>
          <a:endParaRPr lang="en-US"/>
        </a:p>
      </dgm:t>
    </dgm:pt>
    <dgm:pt modelId="{604025F4-ADC8-40D6-A97D-C45E44E42621}">
      <dgm:prSet phldr="0"/>
      <dgm:spPr/>
      <dgm:t>
        <a:bodyPr/>
        <a:lstStyle/>
        <a:p>
          <a:pPr rtl="0" latinLnBrk="1"/>
          <a:r>
            <a:rPr lang="en-US" altLang="ko-KR">
              <a:latin typeface="Malgun Gothic"/>
              <a:ea typeface="Malgun Gothic"/>
            </a:rPr>
            <a:t>Jenkins 탄생, 활동중</a:t>
          </a:r>
        </a:p>
      </dgm:t>
    </dgm:pt>
    <dgm:pt modelId="{31080908-EF2D-42E6-8061-3FE823E9A999}" type="parTrans" cxnId="{38BE07A1-4760-421D-AE5A-EA354B7EF95F}">
      <dgm:prSet/>
      <dgm:spPr/>
    </dgm:pt>
    <dgm:pt modelId="{3ADA5E0C-2D7C-4A20-8B90-83515867EEDD}" type="sibTrans" cxnId="{38BE07A1-4760-421D-AE5A-EA354B7EF95F}">
      <dgm:prSet/>
      <dgm:spPr/>
    </dgm:pt>
    <dgm:pt modelId="{A6BCD4B9-2C38-4761-8900-71AC4F7C104E}">
      <dgm:prSet phldr="0"/>
      <dgm:spPr/>
      <dgm:t>
        <a:bodyPr/>
        <a:lstStyle/>
        <a:p>
          <a:pPr rtl="0" latinLnBrk="1"/>
          <a:r>
            <a:rPr lang="ko-KR" altLang="en-US" err="1">
              <a:latin typeface="Malgun Gothic"/>
              <a:ea typeface="Malgun Gothic"/>
            </a:rPr>
            <a:t>Hudson</a:t>
          </a:r>
          <a:r>
            <a:rPr lang="ko-KR" altLang="en-US">
              <a:latin typeface="Malgun Gothic"/>
              <a:ea typeface="Malgun Gothic"/>
            </a:rPr>
            <a:t> 자동화 서버 개발</a:t>
          </a:r>
          <a:endParaRPr lang="ko-KR">
            <a:latin typeface="Malgun Gothic"/>
            <a:ea typeface="Malgun Gothic"/>
          </a:endParaRPr>
        </a:p>
      </dgm:t>
    </dgm:pt>
    <dgm:pt modelId="{EBA70F74-A51A-40EA-BD47-ACEE0A772152}" type="parTrans" cxnId="{EF1FD341-1EA5-4140-ACAA-742F3DB4ADF6}">
      <dgm:prSet/>
      <dgm:spPr/>
    </dgm:pt>
    <dgm:pt modelId="{816361EA-07F7-465E-88F6-AD2DAE7AD4D6}" type="sibTrans" cxnId="{EF1FD341-1EA5-4140-ACAA-742F3DB4ADF6}">
      <dgm:prSet/>
      <dgm:spPr/>
    </dgm:pt>
    <dgm:pt modelId="{81609CD3-0F7E-3447-AF78-936F6092733F}" type="pres">
      <dgm:prSet presAssocID="{161E96C2-29E0-42B2-B3C3-6AB748CA7E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79E65E-B718-FD47-910A-24D02B6D18B0}" type="pres">
      <dgm:prSet presAssocID="{7BD7C3D7-9152-4153-9645-508C68773146}" presName="hierRoot1" presStyleCnt="0"/>
      <dgm:spPr/>
    </dgm:pt>
    <dgm:pt modelId="{D490D6C4-F394-4241-BD6C-C77382B42AC6}" type="pres">
      <dgm:prSet presAssocID="{7BD7C3D7-9152-4153-9645-508C68773146}" presName="composite" presStyleCnt="0"/>
      <dgm:spPr/>
    </dgm:pt>
    <dgm:pt modelId="{798BD024-99DA-3E4C-9F30-9981753D3A48}" type="pres">
      <dgm:prSet presAssocID="{7BD7C3D7-9152-4153-9645-508C68773146}" presName="background" presStyleLbl="node0" presStyleIdx="0" presStyleCnt="4"/>
      <dgm:spPr/>
    </dgm:pt>
    <dgm:pt modelId="{52500AC5-AB4F-3640-AEE3-94B3F0ADC9A8}" type="pres">
      <dgm:prSet presAssocID="{7BD7C3D7-9152-4153-9645-508C68773146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8B2371-6799-594F-88BD-EA5C01AFBF1C}" type="pres">
      <dgm:prSet presAssocID="{7BD7C3D7-9152-4153-9645-508C68773146}" presName="hierChild2" presStyleCnt="0"/>
      <dgm:spPr/>
    </dgm:pt>
    <dgm:pt modelId="{43023D09-A4F4-4594-B0C9-1E162263F018}" type="pres">
      <dgm:prSet presAssocID="{A6BCD4B9-2C38-4761-8900-71AC4F7C104E}" presName="hierRoot1" presStyleCnt="0"/>
      <dgm:spPr/>
    </dgm:pt>
    <dgm:pt modelId="{8B7E8B18-77C0-45D4-9842-B550129CC85A}" type="pres">
      <dgm:prSet presAssocID="{A6BCD4B9-2C38-4761-8900-71AC4F7C104E}" presName="composite" presStyleCnt="0"/>
      <dgm:spPr/>
    </dgm:pt>
    <dgm:pt modelId="{3F33ED35-9CBF-43C2-BF0E-0A51CCEDD1D0}" type="pres">
      <dgm:prSet presAssocID="{A6BCD4B9-2C38-4761-8900-71AC4F7C104E}" presName="background" presStyleLbl="node0" presStyleIdx="1" presStyleCnt="4"/>
      <dgm:spPr/>
    </dgm:pt>
    <dgm:pt modelId="{0FA86E08-721C-4EA7-AC13-7B4EF9B31E63}" type="pres">
      <dgm:prSet presAssocID="{A6BCD4B9-2C38-4761-8900-71AC4F7C104E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213DA1-556E-4E0B-B705-619EA8B03601}" type="pres">
      <dgm:prSet presAssocID="{A6BCD4B9-2C38-4761-8900-71AC4F7C104E}" presName="hierChild2" presStyleCnt="0"/>
      <dgm:spPr/>
    </dgm:pt>
    <dgm:pt modelId="{07727254-689F-C74F-8BA9-32CAAB32F95B}" type="pres">
      <dgm:prSet presAssocID="{5854B176-BAE2-4162-A7FD-3715859E1931}" presName="hierRoot1" presStyleCnt="0"/>
      <dgm:spPr/>
    </dgm:pt>
    <dgm:pt modelId="{2FFE885D-490A-984E-AB3F-A66759904186}" type="pres">
      <dgm:prSet presAssocID="{5854B176-BAE2-4162-A7FD-3715859E1931}" presName="composite" presStyleCnt="0"/>
      <dgm:spPr/>
    </dgm:pt>
    <dgm:pt modelId="{3AAEE0FA-C785-FD4B-907A-2B62AB65F949}" type="pres">
      <dgm:prSet presAssocID="{5854B176-BAE2-4162-A7FD-3715859E1931}" presName="background" presStyleLbl="node0" presStyleIdx="2" presStyleCnt="4"/>
      <dgm:spPr/>
    </dgm:pt>
    <dgm:pt modelId="{D54C912C-68E3-3445-826A-FD24D9906AF0}" type="pres">
      <dgm:prSet presAssocID="{5854B176-BAE2-4162-A7FD-3715859E1931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3D1F16-4C6B-4741-BB66-2A5D77048907}" type="pres">
      <dgm:prSet presAssocID="{5854B176-BAE2-4162-A7FD-3715859E1931}" presName="hierChild2" presStyleCnt="0"/>
      <dgm:spPr/>
    </dgm:pt>
    <dgm:pt modelId="{E763CA76-E2F7-4FDB-BB79-56D3734A3D87}" type="pres">
      <dgm:prSet presAssocID="{604025F4-ADC8-40D6-A97D-C45E44E42621}" presName="hierRoot1" presStyleCnt="0"/>
      <dgm:spPr/>
    </dgm:pt>
    <dgm:pt modelId="{C515479C-9CCF-43EA-9C24-1AC691B8FBF0}" type="pres">
      <dgm:prSet presAssocID="{604025F4-ADC8-40D6-A97D-C45E44E42621}" presName="composite" presStyleCnt="0"/>
      <dgm:spPr/>
    </dgm:pt>
    <dgm:pt modelId="{BD1D0BE8-D2EC-4F8E-B1D1-068B789D58B2}" type="pres">
      <dgm:prSet presAssocID="{604025F4-ADC8-40D6-A97D-C45E44E42621}" presName="background" presStyleLbl="node0" presStyleIdx="3" presStyleCnt="4"/>
      <dgm:spPr/>
    </dgm:pt>
    <dgm:pt modelId="{E5EC0BE5-BC54-4192-BB90-8BEB515BF76F}" type="pres">
      <dgm:prSet presAssocID="{604025F4-ADC8-40D6-A97D-C45E44E42621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BE34D7-8961-400F-8B38-ABD5BADD3ED4}" type="pres">
      <dgm:prSet presAssocID="{604025F4-ADC8-40D6-A97D-C45E44E42621}" presName="hierChild2" presStyleCnt="0"/>
      <dgm:spPr/>
    </dgm:pt>
  </dgm:ptLst>
  <dgm:cxnLst>
    <dgm:cxn modelId="{95180705-57E9-D946-B954-6C6415FD5CD5}" type="presOf" srcId="{161E96C2-29E0-42B2-B3C3-6AB748CA7E5E}" destId="{81609CD3-0F7E-3447-AF78-936F6092733F}" srcOrd="0" destOrd="0" presId="urn:microsoft.com/office/officeart/2005/8/layout/hierarchy1"/>
    <dgm:cxn modelId="{0BD95B7A-EFBF-4F5E-8065-700F59AE2428}" type="presOf" srcId="{5854B176-BAE2-4162-A7FD-3715859E1931}" destId="{D54C912C-68E3-3445-826A-FD24D9906AF0}" srcOrd="0" destOrd="0" presId="urn:microsoft.com/office/officeart/2005/8/layout/hierarchy1"/>
    <dgm:cxn modelId="{179A6DC7-0EF6-4782-9B49-4D9DEB63FBE1}" srcId="{161E96C2-29E0-42B2-B3C3-6AB748CA7E5E}" destId="{7BD7C3D7-9152-4153-9645-508C68773146}" srcOrd="0" destOrd="0" parTransId="{DFAFCC76-B604-4466-87E9-5410B1B775FB}" sibTransId="{D0D79752-E428-4E73-80E3-16CD0A598BA9}"/>
    <dgm:cxn modelId="{EF1FD341-1EA5-4140-ACAA-742F3DB4ADF6}" srcId="{161E96C2-29E0-42B2-B3C3-6AB748CA7E5E}" destId="{A6BCD4B9-2C38-4761-8900-71AC4F7C104E}" srcOrd="1" destOrd="0" parTransId="{EBA70F74-A51A-40EA-BD47-ACEE0A772152}" sibTransId="{816361EA-07F7-465E-88F6-AD2DAE7AD4D6}"/>
    <dgm:cxn modelId="{CDCBE87C-053C-43CE-9785-37B4385B25C6}" type="presOf" srcId="{604025F4-ADC8-40D6-A97D-C45E44E42621}" destId="{E5EC0BE5-BC54-4192-BB90-8BEB515BF76F}" srcOrd="0" destOrd="0" presId="urn:microsoft.com/office/officeart/2005/8/layout/hierarchy1"/>
    <dgm:cxn modelId="{B4BD3F76-7CD8-4A88-AF32-9845021E5186}" type="presOf" srcId="{A6BCD4B9-2C38-4761-8900-71AC4F7C104E}" destId="{0FA86E08-721C-4EA7-AC13-7B4EF9B31E63}" srcOrd="0" destOrd="0" presId="urn:microsoft.com/office/officeart/2005/8/layout/hierarchy1"/>
    <dgm:cxn modelId="{106DAF39-D75B-44D1-BB7D-4EE8BC9BDC4A}" type="presOf" srcId="{7BD7C3D7-9152-4153-9645-508C68773146}" destId="{52500AC5-AB4F-3640-AEE3-94B3F0ADC9A8}" srcOrd="0" destOrd="0" presId="urn:microsoft.com/office/officeart/2005/8/layout/hierarchy1"/>
    <dgm:cxn modelId="{BD2939F1-3360-4E67-82A2-37CF5DF5A007}" srcId="{161E96C2-29E0-42B2-B3C3-6AB748CA7E5E}" destId="{5854B176-BAE2-4162-A7FD-3715859E1931}" srcOrd="2" destOrd="0" parTransId="{ED2800D9-7545-4969-92BC-EBBEEA947D2A}" sibTransId="{63A7A390-E0BF-4B7E-8594-191358D6A912}"/>
    <dgm:cxn modelId="{38BE07A1-4760-421D-AE5A-EA354B7EF95F}" srcId="{161E96C2-29E0-42B2-B3C3-6AB748CA7E5E}" destId="{604025F4-ADC8-40D6-A97D-C45E44E42621}" srcOrd="3" destOrd="0" parTransId="{31080908-EF2D-42E6-8061-3FE823E9A999}" sibTransId="{3ADA5E0C-2D7C-4A20-8B90-83515867EEDD}"/>
    <dgm:cxn modelId="{8B2C8EEB-55A7-4D50-89E0-FA5D4CDCE8BA}" type="presParOf" srcId="{81609CD3-0F7E-3447-AF78-936F6092733F}" destId="{C079E65E-B718-FD47-910A-24D02B6D18B0}" srcOrd="0" destOrd="0" presId="urn:microsoft.com/office/officeart/2005/8/layout/hierarchy1"/>
    <dgm:cxn modelId="{5E750910-62EE-4AF1-B698-84A59ABD8A97}" type="presParOf" srcId="{C079E65E-B718-FD47-910A-24D02B6D18B0}" destId="{D490D6C4-F394-4241-BD6C-C77382B42AC6}" srcOrd="0" destOrd="0" presId="urn:microsoft.com/office/officeart/2005/8/layout/hierarchy1"/>
    <dgm:cxn modelId="{4AD94DF6-7F6E-496D-BEB9-3D5A8870FE86}" type="presParOf" srcId="{D490D6C4-F394-4241-BD6C-C77382B42AC6}" destId="{798BD024-99DA-3E4C-9F30-9981753D3A48}" srcOrd="0" destOrd="0" presId="urn:microsoft.com/office/officeart/2005/8/layout/hierarchy1"/>
    <dgm:cxn modelId="{C441250F-B417-44D1-9DE6-97844BDD01D3}" type="presParOf" srcId="{D490D6C4-F394-4241-BD6C-C77382B42AC6}" destId="{52500AC5-AB4F-3640-AEE3-94B3F0ADC9A8}" srcOrd="1" destOrd="0" presId="urn:microsoft.com/office/officeart/2005/8/layout/hierarchy1"/>
    <dgm:cxn modelId="{A170EC5C-0A20-43FA-9305-1D8D6DCD05C9}" type="presParOf" srcId="{C079E65E-B718-FD47-910A-24D02B6D18B0}" destId="{058B2371-6799-594F-88BD-EA5C01AFBF1C}" srcOrd="1" destOrd="0" presId="urn:microsoft.com/office/officeart/2005/8/layout/hierarchy1"/>
    <dgm:cxn modelId="{9C5C4B3D-CA0F-4A28-924D-590864D6D13A}" type="presParOf" srcId="{81609CD3-0F7E-3447-AF78-936F6092733F}" destId="{43023D09-A4F4-4594-B0C9-1E162263F018}" srcOrd="1" destOrd="0" presId="urn:microsoft.com/office/officeart/2005/8/layout/hierarchy1"/>
    <dgm:cxn modelId="{401565BA-AF05-48AA-96BD-3122A5FE881D}" type="presParOf" srcId="{43023D09-A4F4-4594-B0C9-1E162263F018}" destId="{8B7E8B18-77C0-45D4-9842-B550129CC85A}" srcOrd="0" destOrd="0" presId="urn:microsoft.com/office/officeart/2005/8/layout/hierarchy1"/>
    <dgm:cxn modelId="{EBD9A188-E53E-407E-9FC6-CB301AB2065C}" type="presParOf" srcId="{8B7E8B18-77C0-45D4-9842-B550129CC85A}" destId="{3F33ED35-9CBF-43C2-BF0E-0A51CCEDD1D0}" srcOrd="0" destOrd="0" presId="urn:microsoft.com/office/officeart/2005/8/layout/hierarchy1"/>
    <dgm:cxn modelId="{E66A1311-A968-41DC-A853-16DA54312BEC}" type="presParOf" srcId="{8B7E8B18-77C0-45D4-9842-B550129CC85A}" destId="{0FA86E08-721C-4EA7-AC13-7B4EF9B31E63}" srcOrd="1" destOrd="0" presId="urn:microsoft.com/office/officeart/2005/8/layout/hierarchy1"/>
    <dgm:cxn modelId="{B415C32B-39CF-4124-9903-92BF1733C34A}" type="presParOf" srcId="{43023D09-A4F4-4594-B0C9-1E162263F018}" destId="{47213DA1-556E-4E0B-B705-619EA8B03601}" srcOrd="1" destOrd="0" presId="urn:microsoft.com/office/officeart/2005/8/layout/hierarchy1"/>
    <dgm:cxn modelId="{C4B36312-8A58-4BEE-B877-4858CC8A3CD2}" type="presParOf" srcId="{81609CD3-0F7E-3447-AF78-936F6092733F}" destId="{07727254-689F-C74F-8BA9-32CAAB32F95B}" srcOrd="2" destOrd="0" presId="urn:microsoft.com/office/officeart/2005/8/layout/hierarchy1"/>
    <dgm:cxn modelId="{F4653FB8-17A0-4560-96AE-DB546E524EA6}" type="presParOf" srcId="{07727254-689F-C74F-8BA9-32CAAB32F95B}" destId="{2FFE885D-490A-984E-AB3F-A66759904186}" srcOrd="0" destOrd="0" presId="urn:microsoft.com/office/officeart/2005/8/layout/hierarchy1"/>
    <dgm:cxn modelId="{676DA969-82C0-4AC2-8816-25A07421B46C}" type="presParOf" srcId="{2FFE885D-490A-984E-AB3F-A66759904186}" destId="{3AAEE0FA-C785-FD4B-907A-2B62AB65F949}" srcOrd="0" destOrd="0" presId="urn:microsoft.com/office/officeart/2005/8/layout/hierarchy1"/>
    <dgm:cxn modelId="{451C972E-6E9C-4A0D-A088-CD74F786175A}" type="presParOf" srcId="{2FFE885D-490A-984E-AB3F-A66759904186}" destId="{D54C912C-68E3-3445-826A-FD24D9906AF0}" srcOrd="1" destOrd="0" presId="urn:microsoft.com/office/officeart/2005/8/layout/hierarchy1"/>
    <dgm:cxn modelId="{1673CF00-3B00-40AC-BA27-398D7739C7C2}" type="presParOf" srcId="{07727254-689F-C74F-8BA9-32CAAB32F95B}" destId="{8C3D1F16-4C6B-4741-BB66-2A5D77048907}" srcOrd="1" destOrd="0" presId="urn:microsoft.com/office/officeart/2005/8/layout/hierarchy1"/>
    <dgm:cxn modelId="{DDB4DDD6-8990-4A33-AF50-009C2371578F}" type="presParOf" srcId="{81609CD3-0F7E-3447-AF78-936F6092733F}" destId="{E763CA76-E2F7-4FDB-BB79-56D3734A3D87}" srcOrd="3" destOrd="0" presId="urn:microsoft.com/office/officeart/2005/8/layout/hierarchy1"/>
    <dgm:cxn modelId="{90DCC479-F138-4861-8F6F-EA6D9960699F}" type="presParOf" srcId="{E763CA76-E2F7-4FDB-BB79-56D3734A3D87}" destId="{C515479C-9CCF-43EA-9C24-1AC691B8FBF0}" srcOrd="0" destOrd="0" presId="urn:microsoft.com/office/officeart/2005/8/layout/hierarchy1"/>
    <dgm:cxn modelId="{40EF2303-E900-4A1F-A3F6-F86C5DA4339E}" type="presParOf" srcId="{C515479C-9CCF-43EA-9C24-1AC691B8FBF0}" destId="{BD1D0BE8-D2EC-4F8E-B1D1-068B789D58B2}" srcOrd="0" destOrd="0" presId="urn:microsoft.com/office/officeart/2005/8/layout/hierarchy1"/>
    <dgm:cxn modelId="{796D4231-56B7-4C0D-A049-EA48CB73E0FC}" type="presParOf" srcId="{C515479C-9CCF-43EA-9C24-1AC691B8FBF0}" destId="{E5EC0BE5-BC54-4192-BB90-8BEB515BF76F}" srcOrd="1" destOrd="0" presId="urn:microsoft.com/office/officeart/2005/8/layout/hierarchy1"/>
    <dgm:cxn modelId="{AC49DB7B-8AC3-4606-B3B9-8C28A759AECA}" type="presParOf" srcId="{E763CA76-E2F7-4FDB-BB79-56D3734A3D87}" destId="{C6BE34D7-8961-400F-8B38-ABD5BADD3ED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41A046A-04F8-440C-9154-40F4BE14C4D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97EED6-5F24-4CB4-890C-90EE85407217}">
      <dgm:prSet/>
      <dgm:spPr/>
      <dgm:t>
        <a:bodyPr/>
        <a:lstStyle/>
        <a:p>
          <a:r>
            <a:rPr lang="ko-KR"/>
            <a:t>성숙도 부족</a:t>
          </a:r>
          <a:endParaRPr lang="en-US"/>
        </a:p>
      </dgm:t>
    </dgm:pt>
    <dgm:pt modelId="{E3F13D8B-A96C-42FC-92ED-E522967FB726}" type="parTrans" cxnId="{F34CDE7C-CF32-445B-91BE-D1CDB701A3AD}">
      <dgm:prSet/>
      <dgm:spPr/>
      <dgm:t>
        <a:bodyPr/>
        <a:lstStyle/>
        <a:p>
          <a:endParaRPr lang="en-US"/>
        </a:p>
      </dgm:t>
    </dgm:pt>
    <dgm:pt modelId="{C3018093-0A3B-43AF-A8EB-09115D101C61}" type="sibTrans" cxnId="{F34CDE7C-CF32-445B-91BE-D1CDB701A3AD}">
      <dgm:prSet/>
      <dgm:spPr/>
      <dgm:t>
        <a:bodyPr/>
        <a:lstStyle/>
        <a:p>
          <a:endParaRPr lang="en-US"/>
        </a:p>
      </dgm:t>
    </dgm:pt>
    <dgm:pt modelId="{66DCB917-CC38-4634-A993-1E528E9DAF25}">
      <dgm:prSet/>
      <dgm:spPr/>
      <dgm:t>
        <a:bodyPr/>
        <a:lstStyle/>
        <a:p>
          <a:r>
            <a:rPr lang="en-US"/>
            <a:t>Git </a:t>
          </a:r>
          <a:r>
            <a:rPr lang="ko-KR"/>
            <a:t>프로젝트로 제한됨</a:t>
          </a:r>
          <a:endParaRPr lang="en-US"/>
        </a:p>
      </dgm:t>
    </dgm:pt>
    <dgm:pt modelId="{1EAC2317-F8DB-4EE7-A15C-434BC0676AEF}" type="parTrans" cxnId="{7EAA631B-6230-46D9-BFEA-63915D94CA95}">
      <dgm:prSet/>
      <dgm:spPr/>
      <dgm:t>
        <a:bodyPr/>
        <a:lstStyle/>
        <a:p>
          <a:endParaRPr lang="en-US"/>
        </a:p>
      </dgm:t>
    </dgm:pt>
    <dgm:pt modelId="{9401488F-8BAC-437F-96E3-2C580D7627FC}" type="sibTrans" cxnId="{7EAA631B-6230-46D9-BFEA-63915D94CA95}">
      <dgm:prSet/>
      <dgm:spPr/>
      <dgm:t>
        <a:bodyPr/>
        <a:lstStyle/>
        <a:p>
          <a:endParaRPr lang="en-US"/>
        </a:p>
      </dgm:t>
    </dgm:pt>
    <dgm:pt modelId="{585B927E-10C7-E348-9D09-294ACD8A700E}" type="pres">
      <dgm:prSet presAssocID="{F41A046A-04F8-440C-9154-40F4BE14C4D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7D3FEC-FA41-2C49-9722-35A9EB8F7C7D}" type="pres">
      <dgm:prSet presAssocID="{6897EED6-5F24-4CB4-890C-90EE85407217}" presName="hierRoot1" presStyleCnt="0"/>
      <dgm:spPr/>
    </dgm:pt>
    <dgm:pt modelId="{D93532AD-D53C-0B4E-8423-D7C1AAF0D8EC}" type="pres">
      <dgm:prSet presAssocID="{6897EED6-5F24-4CB4-890C-90EE85407217}" presName="composite" presStyleCnt="0"/>
      <dgm:spPr/>
    </dgm:pt>
    <dgm:pt modelId="{0690AB09-B8EF-5147-9DC9-55636A835751}" type="pres">
      <dgm:prSet presAssocID="{6897EED6-5F24-4CB4-890C-90EE85407217}" presName="background" presStyleLbl="node0" presStyleIdx="0" presStyleCnt="2"/>
      <dgm:spPr/>
    </dgm:pt>
    <dgm:pt modelId="{9A77A1F4-7C33-7745-9A65-36E03BF04C3D}" type="pres">
      <dgm:prSet presAssocID="{6897EED6-5F24-4CB4-890C-90EE85407217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AEFAA8-938B-384B-B94E-39F5641EC0D8}" type="pres">
      <dgm:prSet presAssocID="{6897EED6-5F24-4CB4-890C-90EE85407217}" presName="hierChild2" presStyleCnt="0"/>
      <dgm:spPr/>
    </dgm:pt>
    <dgm:pt modelId="{CCEB89B1-FBFD-B143-8D48-B4B27C749D58}" type="pres">
      <dgm:prSet presAssocID="{66DCB917-CC38-4634-A993-1E528E9DAF25}" presName="hierRoot1" presStyleCnt="0"/>
      <dgm:spPr/>
    </dgm:pt>
    <dgm:pt modelId="{F5796C9D-391A-B740-8A54-70FFFCCE7784}" type="pres">
      <dgm:prSet presAssocID="{66DCB917-CC38-4634-A993-1E528E9DAF25}" presName="composite" presStyleCnt="0"/>
      <dgm:spPr/>
    </dgm:pt>
    <dgm:pt modelId="{5B9AFF67-F73A-364E-9CEE-BFC7480EF940}" type="pres">
      <dgm:prSet presAssocID="{66DCB917-CC38-4634-A993-1E528E9DAF25}" presName="background" presStyleLbl="node0" presStyleIdx="1" presStyleCnt="2"/>
      <dgm:spPr/>
    </dgm:pt>
    <dgm:pt modelId="{B7BFF1DD-6C55-424E-B33D-F45967383BD7}" type="pres">
      <dgm:prSet presAssocID="{66DCB917-CC38-4634-A993-1E528E9DAF25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AAFF81-12BA-0547-B996-A50FBC846BFA}" type="pres">
      <dgm:prSet presAssocID="{66DCB917-CC38-4634-A993-1E528E9DAF25}" presName="hierChild2" presStyleCnt="0"/>
      <dgm:spPr/>
    </dgm:pt>
  </dgm:ptLst>
  <dgm:cxnLst>
    <dgm:cxn modelId="{2CC39FF2-DCA4-814D-86D3-C782A8690217}" type="presOf" srcId="{F41A046A-04F8-440C-9154-40F4BE14C4DC}" destId="{585B927E-10C7-E348-9D09-294ACD8A700E}" srcOrd="0" destOrd="0" presId="urn:microsoft.com/office/officeart/2005/8/layout/hierarchy1"/>
    <dgm:cxn modelId="{7EAA631B-6230-46D9-BFEA-63915D94CA95}" srcId="{F41A046A-04F8-440C-9154-40F4BE14C4DC}" destId="{66DCB917-CC38-4634-A993-1E528E9DAF25}" srcOrd="1" destOrd="0" parTransId="{1EAC2317-F8DB-4EE7-A15C-434BC0676AEF}" sibTransId="{9401488F-8BAC-437F-96E3-2C580D7627FC}"/>
    <dgm:cxn modelId="{F34CDE7C-CF32-445B-91BE-D1CDB701A3AD}" srcId="{F41A046A-04F8-440C-9154-40F4BE14C4DC}" destId="{6897EED6-5F24-4CB4-890C-90EE85407217}" srcOrd="0" destOrd="0" parTransId="{E3F13D8B-A96C-42FC-92ED-E522967FB726}" sibTransId="{C3018093-0A3B-43AF-A8EB-09115D101C61}"/>
    <dgm:cxn modelId="{2500E38C-BA60-F740-8437-9E9E6E4B1FFB}" type="presOf" srcId="{6897EED6-5F24-4CB4-890C-90EE85407217}" destId="{9A77A1F4-7C33-7745-9A65-36E03BF04C3D}" srcOrd="0" destOrd="0" presId="urn:microsoft.com/office/officeart/2005/8/layout/hierarchy1"/>
    <dgm:cxn modelId="{D4E61D8A-C6B7-CC4C-97A7-AEDDDB6B93B3}" type="presOf" srcId="{66DCB917-CC38-4634-A993-1E528E9DAF25}" destId="{B7BFF1DD-6C55-424E-B33D-F45967383BD7}" srcOrd="0" destOrd="0" presId="urn:microsoft.com/office/officeart/2005/8/layout/hierarchy1"/>
    <dgm:cxn modelId="{64BC970C-F9A8-7D4F-8713-EDFB787AB325}" type="presParOf" srcId="{585B927E-10C7-E348-9D09-294ACD8A700E}" destId="{117D3FEC-FA41-2C49-9722-35A9EB8F7C7D}" srcOrd="0" destOrd="0" presId="urn:microsoft.com/office/officeart/2005/8/layout/hierarchy1"/>
    <dgm:cxn modelId="{F888EA02-BF4A-4949-B7CD-CFA23775FE3F}" type="presParOf" srcId="{117D3FEC-FA41-2C49-9722-35A9EB8F7C7D}" destId="{D93532AD-D53C-0B4E-8423-D7C1AAF0D8EC}" srcOrd="0" destOrd="0" presId="urn:microsoft.com/office/officeart/2005/8/layout/hierarchy1"/>
    <dgm:cxn modelId="{A8C9863B-1EFB-5249-B9AA-0331BCABB47F}" type="presParOf" srcId="{D93532AD-D53C-0B4E-8423-D7C1AAF0D8EC}" destId="{0690AB09-B8EF-5147-9DC9-55636A835751}" srcOrd="0" destOrd="0" presId="urn:microsoft.com/office/officeart/2005/8/layout/hierarchy1"/>
    <dgm:cxn modelId="{221DC925-8606-1E44-B2E6-B4916053EBF2}" type="presParOf" srcId="{D93532AD-D53C-0B4E-8423-D7C1AAF0D8EC}" destId="{9A77A1F4-7C33-7745-9A65-36E03BF04C3D}" srcOrd="1" destOrd="0" presId="urn:microsoft.com/office/officeart/2005/8/layout/hierarchy1"/>
    <dgm:cxn modelId="{C342DB46-9EE7-4A43-8183-F409E5B39CF6}" type="presParOf" srcId="{117D3FEC-FA41-2C49-9722-35A9EB8F7C7D}" destId="{D7AEFAA8-938B-384B-B94E-39F5641EC0D8}" srcOrd="1" destOrd="0" presId="urn:microsoft.com/office/officeart/2005/8/layout/hierarchy1"/>
    <dgm:cxn modelId="{302785A3-B33B-234E-A0FE-35DDB4B3A723}" type="presParOf" srcId="{585B927E-10C7-E348-9D09-294ACD8A700E}" destId="{CCEB89B1-FBFD-B143-8D48-B4B27C749D58}" srcOrd="1" destOrd="0" presId="urn:microsoft.com/office/officeart/2005/8/layout/hierarchy1"/>
    <dgm:cxn modelId="{53C1DBC6-CA60-6245-A9F2-6F5142CF6EA3}" type="presParOf" srcId="{CCEB89B1-FBFD-B143-8D48-B4B27C749D58}" destId="{F5796C9D-391A-B740-8A54-70FFFCCE7784}" srcOrd="0" destOrd="0" presId="urn:microsoft.com/office/officeart/2005/8/layout/hierarchy1"/>
    <dgm:cxn modelId="{C0B1A906-E603-6B4E-80A1-5AED6132D3F4}" type="presParOf" srcId="{F5796C9D-391A-B740-8A54-70FFFCCE7784}" destId="{5B9AFF67-F73A-364E-9CEE-BFC7480EF940}" srcOrd="0" destOrd="0" presId="urn:microsoft.com/office/officeart/2005/8/layout/hierarchy1"/>
    <dgm:cxn modelId="{481718F3-D6D4-DA4F-BA73-3D78523849E1}" type="presParOf" srcId="{F5796C9D-391A-B740-8A54-70FFFCCE7784}" destId="{B7BFF1DD-6C55-424E-B33D-F45967383BD7}" srcOrd="1" destOrd="0" presId="urn:microsoft.com/office/officeart/2005/8/layout/hierarchy1"/>
    <dgm:cxn modelId="{109D83D4-DB10-E948-B087-C12F2C0CA989}" type="presParOf" srcId="{CCEB89B1-FBFD-B143-8D48-B4B27C749D58}" destId="{41AAFF81-12BA-0547-B996-A50FBC846BF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8E5D6A0-1F0C-454C-B4C9-F270864DEE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7760F9-A9E6-448D-9DAC-CCA886996D9D}">
      <dgm:prSet/>
      <dgm:spPr/>
      <dgm:t>
        <a:bodyPr/>
        <a:lstStyle/>
        <a:p>
          <a:r>
            <a:rPr lang="en-US"/>
            <a:t>Java </a:t>
          </a:r>
          <a:r>
            <a:rPr lang="ko-KR"/>
            <a:t>설치</a:t>
          </a:r>
          <a:endParaRPr lang="en-US"/>
        </a:p>
      </dgm:t>
    </dgm:pt>
    <dgm:pt modelId="{9ED8AC06-90B2-496E-9135-210DCF364F4C}" type="parTrans" cxnId="{EC384002-FDA4-4F59-BBE4-D8E848C7AAE8}">
      <dgm:prSet/>
      <dgm:spPr/>
      <dgm:t>
        <a:bodyPr/>
        <a:lstStyle/>
        <a:p>
          <a:endParaRPr lang="en-US"/>
        </a:p>
      </dgm:t>
    </dgm:pt>
    <dgm:pt modelId="{080F8E82-9C40-4846-942B-091A05BF2190}" type="sibTrans" cxnId="{EC384002-FDA4-4F59-BBE4-D8E848C7AAE8}">
      <dgm:prSet/>
      <dgm:spPr/>
      <dgm:t>
        <a:bodyPr/>
        <a:lstStyle/>
        <a:p>
          <a:endParaRPr lang="en-US"/>
        </a:p>
      </dgm:t>
    </dgm:pt>
    <dgm:pt modelId="{DD7E2855-9F88-4F37-AC3E-AAEECE5BA21D}">
      <dgm:prSet/>
      <dgm:spPr/>
      <dgm:t>
        <a:bodyPr/>
        <a:lstStyle/>
        <a:p>
          <a:r>
            <a:rPr lang="en-US"/>
            <a:t>Jenkins</a:t>
          </a:r>
          <a:r>
            <a:rPr lang="ko-KR"/>
            <a:t> </a:t>
          </a:r>
          <a:r>
            <a:rPr lang="en-US" err="1"/>
            <a:t>Respository</a:t>
          </a:r>
          <a:r>
            <a:rPr lang="ko-KR"/>
            <a:t> 추가</a:t>
          </a:r>
          <a:endParaRPr lang="en-US"/>
        </a:p>
      </dgm:t>
    </dgm:pt>
    <dgm:pt modelId="{48CECFDB-FDD6-4625-AFD1-B1822CE2A9E7}" type="parTrans" cxnId="{2C4BCCCD-DA85-4A8B-9FD3-A383A19BE6E5}">
      <dgm:prSet/>
      <dgm:spPr/>
      <dgm:t>
        <a:bodyPr/>
        <a:lstStyle/>
        <a:p>
          <a:endParaRPr lang="en-US"/>
        </a:p>
      </dgm:t>
    </dgm:pt>
    <dgm:pt modelId="{D3D61307-48BA-4DD7-8779-D45034894A6D}" type="sibTrans" cxnId="{2C4BCCCD-DA85-4A8B-9FD3-A383A19BE6E5}">
      <dgm:prSet/>
      <dgm:spPr/>
      <dgm:t>
        <a:bodyPr/>
        <a:lstStyle/>
        <a:p>
          <a:endParaRPr lang="en-US"/>
        </a:p>
      </dgm:t>
    </dgm:pt>
    <dgm:pt modelId="{CB1F7857-EEC5-4040-8D34-E669C4D0833D}">
      <dgm:prSet/>
      <dgm:spPr/>
      <dgm:t>
        <a:bodyPr/>
        <a:lstStyle/>
        <a:p>
          <a:r>
            <a:rPr lang="en-US"/>
            <a:t>Jenkins </a:t>
          </a:r>
          <a:r>
            <a:rPr lang="ko-KR"/>
            <a:t>키 추가</a:t>
          </a:r>
          <a:endParaRPr lang="en-US"/>
        </a:p>
      </dgm:t>
    </dgm:pt>
    <dgm:pt modelId="{BDAAB15B-B2B9-4C1C-AC81-0022BE8C3D69}" type="parTrans" cxnId="{E49AC2A7-A801-48DC-AD12-C14B7EDCEDF2}">
      <dgm:prSet/>
      <dgm:spPr/>
      <dgm:t>
        <a:bodyPr/>
        <a:lstStyle/>
        <a:p>
          <a:endParaRPr lang="en-US"/>
        </a:p>
      </dgm:t>
    </dgm:pt>
    <dgm:pt modelId="{6F721123-53C6-4DF9-9445-4D95654280C5}" type="sibTrans" cxnId="{E49AC2A7-A801-48DC-AD12-C14B7EDCEDF2}">
      <dgm:prSet/>
      <dgm:spPr/>
      <dgm:t>
        <a:bodyPr/>
        <a:lstStyle/>
        <a:p>
          <a:endParaRPr lang="en-US"/>
        </a:p>
      </dgm:t>
    </dgm:pt>
    <dgm:pt modelId="{56E5D620-2031-4B02-88DE-492EC0B0A6CF}">
      <dgm:prSet/>
      <dgm:spPr/>
      <dgm:t>
        <a:bodyPr/>
        <a:lstStyle/>
        <a:p>
          <a:r>
            <a:rPr lang="en-US"/>
            <a:t>Jenkins </a:t>
          </a:r>
          <a:r>
            <a:rPr lang="ko-KR"/>
            <a:t>설치</a:t>
          </a:r>
          <a:endParaRPr lang="en-US"/>
        </a:p>
      </dgm:t>
    </dgm:pt>
    <dgm:pt modelId="{154CDF07-5FE6-44C1-B9DC-A73F2A509226}" type="parTrans" cxnId="{2846E01B-EA3D-4196-BEA2-909DD618B12B}">
      <dgm:prSet/>
      <dgm:spPr/>
      <dgm:t>
        <a:bodyPr/>
        <a:lstStyle/>
        <a:p>
          <a:endParaRPr lang="en-US"/>
        </a:p>
      </dgm:t>
    </dgm:pt>
    <dgm:pt modelId="{BFE4095D-F485-4BB9-82EA-7016AC866B85}" type="sibTrans" cxnId="{2846E01B-EA3D-4196-BEA2-909DD618B12B}">
      <dgm:prSet/>
      <dgm:spPr/>
      <dgm:t>
        <a:bodyPr/>
        <a:lstStyle/>
        <a:p>
          <a:endParaRPr lang="en-US"/>
        </a:p>
      </dgm:t>
    </dgm:pt>
    <dgm:pt modelId="{DFF91E78-0C08-4ACC-AFCE-730564AAC4B2}">
      <dgm:prSet/>
      <dgm:spPr/>
      <dgm:t>
        <a:bodyPr/>
        <a:lstStyle/>
        <a:p>
          <a:r>
            <a:rPr lang="en-US"/>
            <a:t>Jenkins</a:t>
          </a:r>
          <a:r>
            <a:rPr lang="ko-KR"/>
            <a:t> 서비스 시작</a:t>
          </a:r>
          <a:endParaRPr lang="en-US"/>
        </a:p>
      </dgm:t>
    </dgm:pt>
    <dgm:pt modelId="{F53FD9B4-2976-4F51-9503-588E2F7172D3}" type="parTrans" cxnId="{74C5F2C5-E144-4268-9878-7ED5C5D15108}">
      <dgm:prSet/>
      <dgm:spPr/>
      <dgm:t>
        <a:bodyPr/>
        <a:lstStyle/>
        <a:p>
          <a:endParaRPr lang="en-US"/>
        </a:p>
      </dgm:t>
    </dgm:pt>
    <dgm:pt modelId="{BE28D38A-BB8F-4369-9B28-D49C6E9F4A54}" type="sibTrans" cxnId="{74C5F2C5-E144-4268-9878-7ED5C5D15108}">
      <dgm:prSet/>
      <dgm:spPr/>
      <dgm:t>
        <a:bodyPr/>
        <a:lstStyle/>
        <a:p>
          <a:endParaRPr lang="en-US"/>
        </a:p>
      </dgm:t>
    </dgm:pt>
    <dgm:pt modelId="{6BCFCA6C-8FB6-CF47-B9AC-C9D7C0DB6E94}">
      <dgm:prSet/>
      <dgm:spPr/>
      <dgm:t>
        <a:bodyPr/>
        <a:lstStyle/>
        <a:p>
          <a:r>
            <a:rPr lang="en-US" err="1"/>
            <a:t>sudo</a:t>
          </a:r>
          <a:r>
            <a:rPr lang="en-US"/>
            <a:t> yum install java-1.8.0-openjdk-devel</a:t>
          </a:r>
        </a:p>
      </dgm:t>
    </dgm:pt>
    <dgm:pt modelId="{DA6E456D-502D-F448-B4E6-553E3F923A5B}" type="parTrans" cxnId="{35A56D0D-7A69-B544-BD7E-5071B01FA1AC}">
      <dgm:prSet/>
      <dgm:spPr/>
      <dgm:t>
        <a:bodyPr/>
        <a:lstStyle/>
        <a:p>
          <a:endParaRPr lang="en-US"/>
        </a:p>
      </dgm:t>
    </dgm:pt>
    <dgm:pt modelId="{7613BAFC-F1AF-FD47-BB89-C80C69BDDCF4}" type="sibTrans" cxnId="{35A56D0D-7A69-B544-BD7E-5071B01FA1AC}">
      <dgm:prSet/>
      <dgm:spPr/>
      <dgm:t>
        <a:bodyPr/>
        <a:lstStyle/>
        <a:p>
          <a:endParaRPr lang="en-US"/>
        </a:p>
      </dgm:t>
    </dgm:pt>
    <dgm:pt modelId="{4405EA70-A766-5B45-8B82-00FB823873D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err="1"/>
            <a:t>sudo</a:t>
          </a:r>
          <a:r>
            <a:rPr lang="en-US"/>
            <a:t> </a:t>
          </a:r>
          <a:r>
            <a:rPr lang="en-US" err="1"/>
            <a:t>wget</a:t>
          </a:r>
          <a:r>
            <a:rPr lang="en-US"/>
            <a:t> -O /</a:t>
          </a:r>
          <a:r>
            <a:rPr lang="en-US" err="1"/>
            <a:t>etc</a:t>
          </a:r>
          <a:r>
            <a:rPr lang="en-US"/>
            <a:t>/</a:t>
          </a:r>
          <a:r>
            <a:rPr lang="en-US" err="1"/>
            <a:t>yum.repos.d</a:t>
          </a:r>
          <a:r>
            <a:rPr lang="en-US"/>
            <a:t>/</a:t>
          </a:r>
          <a:r>
            <a:rPr lang="en-US" err="1"/>
            <a:t>jenkins.repo</a:t>
          </a:r>
          <a:r>
            <a:rPr lang="en-US"/>
            <a:t> http://</a:t>
          </a:r>
          <a:r>
            <a:rPr lang="en-US" err="1"/>
            <a:t>pkg.jenkins-ci.org</a:t>
          </a:r>
          <a:r>
            <a:rPr lang="en-US"/>
            <a:t>/</a:t>
          </a:r>
          <a:r>
            <a:rPr lang="en-US" err="1"/>
            <a:t>redhat</a:t>
          </a:r>
          <a:r>
            <a:rPr lang="en-US"/>
            <a:t>-stable/</a:t>
          </a:r>
          <a:r>
            <a:rPr lang="en-US" err="1"/>
            <a:t>jenkins.repo</a:t>
          </a:r>
          <a:endParaRPr lang="en-US"/>
        </a:p>
      </dgm:t>
    </dgm:pt>
    <dgm:pt modelId="{120B32ED-2E51-574A-A909-16ED8751A03A}" type="parTrans" cxnId="{6B2C9461-08C4-4143-993A-08CFD8372B54}">
      <dgm:prSet/>
      <dgm:spPr/>
      <dgm:t>
        <a:bodyPr/>
        <a:lstStyle/>
        <a:p>
          <a:endParaRPr lang="en-US"/>
        </a:p>
      </dgm:t>
    </dgm:pt>
    <dgm:pt modelId="{521F0351-B217-1C45-AD33-F17BF20A44D1}" type="sibTrans" cxnId="{6B2C9461-08C4-4143-993A-08CFD8372B54}">
      <dgm:prSet/>
      <dgm:spPr/>
      <dgm:t>
        <a:bodyPr/>
        <a:lstStyle/>
        <a:p>
          <a:endParaRPr lang="en-US"/>
        </a:p>
      </dgm:t>
    </dgm:pt>
    <dgm:pt modelId="{59FD5E9C-F35B-854A-A420-C5AD777E258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err="1"/>
            <a:t>sudo</a:t>
          </a:r>
          <a:r>
            <a:rPr lang="en-US"/>
            <a:t> rpm --import http://</a:t>
          </a:r>
          <a:r>
            <a:rPr lang="en-US" err="1"/>
            <a:t>pkg.jenkins-ci.org</a:t>
          </a:r>
          <a:r>
            <a:rPr lang="en-US"/>
            <a:t>/</a:t>
          </a:r>
          <a:r>
            <a:rPr lang="en-US" err="1"/>
            <a:t>redhat</a:t>
          </a:r>
          <a:r>
            <a:rPr lang="en-US"/>
            <a:t>-stable/</a:t>
          </a:r>
          <a:r>
            <a:rPr lang="en-US" err="1"/>
            <a:t>jenkins-ci.org.key</a:t>
          </a:r>
          <a:endParaRPr lang="en-US"/>
        </a:p>
      </dgm:t>
    </dgm:pt>
    <dgm:pt modelId="{A5BD057D-AB00-A14A-B084-6515D624DA18}" type="parTrans" cxnId="{B369950F-2DB2-1F4D-BF10-7AC759AA74AD}">
      <dgm:prSet/>
      <dgm:spPr/>
      <dgm:t>
        <a:bodyPr/>
        <a:lstStyle/>
        <a:p>
          <a:endParaRPr lang="en-US"/>
        </a:p>
      </dgm:t>
    </dgm:pt>
    <dgm:pt modelId="{46AE75A8-D4F5-B143-B8ED-FCB90F28B217}" type="sibTrans" cxnId="{B369950F-2DB2-1F4D-BF10-7AC759AA74AD}">
      <dgm:prSet/>
      <dgm:spPr/>
      <dgm:t>
        <a:bodyPr/>
        <a:lstStyle/>
        <a:p>
          <a:endParaRPr lang="en-US"/>
        </a:p>
      </dgm:t>
    </dgm:pt>
    <dgm:pt modelId="{0EE75133-D54C-174F-8E61-C9A8D962D467}">
      <dgm:prSet/>
      <dgm:spPr/>
      <dgm:t>
        <a:bodyPr/>
        <a:lstStyle/>
        <a:p>
          <a:r>
            <a:rPr lang="en-US" err="1"/>
            <a:t>sudo</a:t>
          </a:r>
          <a:r>
            <a:rPr lang="en-US"/>
            <a:t> yum install </a:t>
          </a:r>
          <a:r>
            <a:rPr lang="en-US" err="1"/>
            <a:t>jenkins</a:t>
          </a:r>
          <a:endParaRPr lang="en-US"/>
        </a:p>
      </dgm:t>
    </dgm:pt>
    <dgm:pt modelId="{E056F466-FEB4-434A-97D2-A05FA3256581}" type="parTrans" cxnId="{9E27B87A-CA7E-E942-806E-FAB4FADCB9B4}">
      <dgm:prSet/>
      <dgm:spPr/>
      <dgm:t>
        <a:bodyPr/>
        <a:lstStyle/>
        <a:p>
          <a:endParaRPr lang="en-US"/>
        </a:p>
      </dgm:t>
    </dgm:pt>
    <dgm:pt modelId="{555FAE88-A381-D340-9DE2-71FE7E0BA2D8}" type="sibTrans" cxnId="{9E27B87A-CA7E-E942-806E-FAB4FADCB9B4}">
      <dgm:prSet/>
      <dgm:spPr/>
      <dgm:t>
        <a:bodyPr/>
        <a:lstStyle/>
        <a:p>
          <a:endParaRPr lang="en-US"/>
        </a:p>
      </dgm:t>
    </dgm:pt>
    <dgm:pt modelId="{485D94A9-0164-7441-A950-F6E857F48FF6}">
      <dgm:prSet/>
      <dgm:spPr/>
      <dgm:t>
        <a:bodyPr/>
        <a:lstStyle/>
        <a:p>
          <a:r>
            <a:rPr lang="en-US" err="1"/>
            <a:t>sudo</a:t>
          </a:r>
          <a:r>
            <a:rPr lang="en-US"/>
            <a:t> service </a:t>
          </a:r>
          <a:r>
            <a:rPr lang="en-US" err="1"/>
            <a:t>jenkins</a:t>
          </a:r>
          <a:r>
            <a:rPr lang="en-US"/>
            <a:t> start</a:t>
          </a:r>
        </a:p>
      </dgm:t>
    </dgm:pt>
    <dgm:pt modelId="{E871F34E-6D85-3141-9779-20B73264FC51}" type="parTrans" cxnId="{FB93F344-13C3-4046-A401-876E7417D5E6}">
      <dgm:prSet/>
      <dgm:spPr/>
      <dgm:t>
        <a:bodyPr/>
        <a:lstStyle/>
        <a:p>
          <a:endParaRPr lang="en-US"/>
        </a:p>
      </dgm:t>
    </dgm:pt>
    <dgm:pt modelId="{B08C600F-E256-134D-BAD0-204D5FEC8CC7}" type="sibTrans" cxnId="{FB93F344-13C3-4046-A401-876E7417D5E6}">
      <dgm:prSet/>
      <dgm:spPr/>
      <dgm:t>
        <a:bodyPr/>
        <a:lstStyle/>
        <a:p>
          <a:endParaRPr lang="en-US"/>
        </a:p>
      </dgm:t>
    </dgm:pt>
    <dgm:pt modelId="{938C0180-3A03-2B4F-8170-5D01B5C9DB44}" type="pres">
      <dgm:prSet presAssocID="{28E5D6A0-1F0C-454C-B4C9-F270864DEE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AEF55FF-33B9-2D44-ABAF-66E3C08E37C8}" type="pres">
      <dgm:prSet presAssocID="{B57760F9-A9E6-448D-9DAC-CCA886996D9D}" presName="parentLin" presStyleCnt="0"/>
      <dgm:spPr/>
    </dgm:pt>
    <dgm:pt modelId="{B261D9CD-CE76-CD46-A76F-6DA4897A14D6}" type="pres">
      <dgm:prSet presAssocID="{B57760F9-A9E6-448D-9DAC-CCA886996D9D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CF727F5C-B9D8-8D4F-A6AC-1494F354C164}" type="pres">
      <dgm:prSet presAssocID="{B57760F9-A9E6-448D-9DAC-CCA886996D9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327FDB-A750-B441-8997-614CEFE1043E}" type="pres">
      <dgm:prSet presAssocID="{B57760F9-A9E6-448D-9DAC-CCA886996D9D}" presName="negativeSpace" presStyleCnt="0"/>
      <dgm:spPr/>
    </dgm:pt>
    <dgm:pt modelId="{A75E3674-F803-A34B-83F6-F9AFB9BC2144}" type="pres">
      <dgm:prSet presAssocID="{B57760F9-A9E6-448D-9DAC-CCA886996D9D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89E07A-B266-004C-89A3-B594B4B1B75E}" type="pres">
      <dgm:prSet presAssocID="{080F8E82-9C40-4846-942B-091A05BF2190}" presName="spaceBetweenRectangles" presStyleCnt="0"/>
      <dgm:spPr/>
    </dgm:pt>
    <dgm:pt modelId="{862C379C-8675-4141-B2EA-957A19F3BCE6}" type="pres">
      <dgm:prSet presAssocID="{DD7E2855-9F88-4F37-AC3E-AAEECE5BA21D}" presName="parentLin" presStyleCnt="0"/>
      <dgm:spPr/>
    </dgm:pt>
    <dgm:pt modelId="{77F62927-1407-ED42-AC34-E98972CBAEB2}" type="pres">
      <dgm:prSet presAssocID="{DD7E2855-9F88-4F37-AC3E-AAEECE5BA21D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7D41AE49-EB5A-4D4A-80C0-8403DF9E2A09}" type="pres">
      <dgm:prSet presAssocID="{DD7E2855-9F88-4F37-AC3E-AAEECE5BA21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0016F2-5B73-0246-9B6E-AF2FBAD6440C}" type="pres">
      <dgm:prSet presAssocID="{DD7E2855-9F88-4F37-AC3E-AAEECE5BA21D}" presName="negativeSpace" presStyleCnt="0"/>
      <dgm:spPr/>
    </dgm:pt>
    <dgm:pt modelId="{0C0B30C3-6288-C547-A89C-384E3C9CA440}" type="pres">
      <dgm:prSet presAssocID="{DD7E2855-9F88-4F37-AC3E-AAEECE5BA21D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123048-E588-9448-B27A-760B6D74A461}" type="pres">
      <dgm:prSet presAssocID="{D3D61307-48BA-4DD7-8779-D45034894A6D}" presName="spaceBetweenRectangles" presStyleCnt="0"/>
      <dgm:spPr/>
    </dgm:pt>
    <dgm:pt modelId="{5E2645D2-07CF-724D-9B55-25EDC95632E6}" type="pres">
      <dgm:prSet presAssocID="{CB1F7857-EEC5-4040-8D34-E669C4D0833D}" presName="parentLin" presStyleCnt="0"/>
      <dgm:spPr/>
    </dgm:pt>
    <dgm:pt modelId="{9144960A-EC33-584B-B6E4-DE5A5FC3DB36}" type="pres">
      <dgm:prSet presAssocID="{CB1F7857-EEC5-4040-8D34-E669C4D0833D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1D2E928-CAB2-CE4E-8388-D348504C553A}" type="pres">
      <dgm:prSet presAssocID="{CB1F7857-EEC5-4040-8D34-E669C4D083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3B3D20-EBDF-A24C-9A3E-E2038BBEFD41}" type="pres">
      <dgm:prSet presAssocID="{CB1F7857-EEC5-4040-8D34-E669C4D0833D}" presName="negativeSpace" presStyleCnt="0"/>
      <dgm:spPr/>
    </dgm:pt>
    <dgm:pt modelId="{1F74F514-4B6F-C547-8C4A-426995C9FACE}" type="pres">
      <dgm:prSet presAssocID="{CB1F7857-EEC5-4040-8D34-E669C4D0833D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123B7F-246C-1245-A521-9AF3B58EED2F}" type="pres">
      <dgm:prSet presAssocID="{6F721123-53C6-4DF9-9445-4D95654280C5}" presName="spaceBetweenRectangles" presStyleCnt="0"/>
      <dgm:spPr/>
    </dgm:pt>
    <dgm:pt modelId="{D029D864-3E25-B642-A8AE-C41ECDB49A2F}" type="pres">
      <dgm:prSet presAssocID="{56E5D620-2031-4B02-88DE-492EC0B0A6CF}" presName="parentLin" presStyleCnt="0"/>
      <dgm:spPr/>
    </dgm:pt>
    <dgm:pt modelId="{1E3540EB-2CFB-5D43-93BE-4AB4D9C7A816}" type="pres">
      <dgm:prSet presAssocID="{56E5D620-2031-4B02-88DE-492EC0B0A6CF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669027E4-CA48-FF44-98E9-68CB56CB5995}" type="pres">
      <dgm:prSet presAssocID="{56E5D620-2031-4B02-88DE-492EC0B0A6C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B8FB24-C289-0748-BE9F-6F567B59C5CF}" type="pres">
      <dgm:prSet presAssocID="{56E5D620-2031-4B02-88DE-492EC0B0A6CF}" presName="negativeSpace" presStyleCnt="0"/>
      <dgm:spPr/>
    </dgm:pt>
    <dgm:pt modelId="{A9418C44-9E6D-F140-9ED9-9A6BA09D16D7}" type="pres">
      <dgm:prSet presAssocID="{56E5D620-2031-4B02-88DE-492EC0B0A6CF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65FB04-7837-154A-BC93-BE415A6C0F8A}" type="pres">
      <dgm:prSet presAssocID="{BFE4095D-F485-4BB9-82EA-7016AC866B85}" presName="spaceBetweenRectangles" presStyleCnt="0"/>
      <dgm:spPr/>
    </dgm:pt>
    <dgm:pt modelId="{BCE50C96-FECB-214A-9415-CEBCE837E387}" type="pres">
      <dgm:prSet presAssocID="{DFF91E78-0C08-4ACC-AFCE-730564AAC4B2}" presName="parentLin" presStyleCnt="0"/>
      <dgm:spPr/>
    </dgm:pt>
    <dgm:pt modelId="{6D053FDE-E8BA-C74D-81F0-6C1225C5D1A5}" type="pres">
      <dgm:prSet presAssocID="{DFF91E78-0C08-4ACC-AFCE-730564AAC4B2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5EC1D7C-D1F4-6945-AC58-7B73ECA0D24C}" type="pres">
      <dgm:prSet presAssocID="{DFF91E78-0C08-4ACC-AFCE-730564AAC4B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0C9ABE-3C85-0647-B608-EE6C48C613F4}" type="pres">
      <dgm:prSet presAssocID="{DFF91E78-0C08-4ACC-AFCE-730564AAC4B2}" presName="negativeSpace" presStyleCnt="0"/>
      <dgm:spPr/>
    </dgm:pt>
    <dgm:pt modelId="{26F519BC-2277-4944-A89F-B3D400E199FC}" type="pres">
      <dgm:prSet presAssocID="{DFF91E78-0C08-4ACC-AFCE-730564AAC4B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B6BC81C-FA89-7F4C-A131-A31AA231E68E}" type="presOf" srcId="{B57760F9-A9E6-448D-9DAC-CCA886996D9D}" destId="{CF727F5C-B9D8-8D4F-A6AC-1494F354C164}" srcOrd="1" destOrd="0" presId="urn:microsoft.com/office/officeart/2005/8/layout/list1"/>
    <dgm:cxn modelId="{C3A061A2-3F72-A346-81E6-055391EC4F91}" type="presOf" srcId="{4405EA70-A766-5B45-8B82-00FB823873D8}" destId="{0C0B30C3-6288-C547-A89C-384E3C9CA440}" srcOrd="0" destOrd="0" presId="urn:microsoft.com/office/officeart/2005/8/layout/list1"/>
    <dgm:cxn modelId="{B369950F-2DB2-1F4D-BF10-7AC759AA74AD}" srcId="{CB1F7857-EEC5-4040-8D34-E669C4D0833D}" destId="{59FD5E9C-F35B-854A-A420-C5AD777E2580}" srcOrd="0" destOrd="0" parTransId="{A5BD057D-AB00-A14A-B084-6515D624DA18}" sibTransId="{46AE75A8-D4F5-B143-B8ED-FCB90F28B217}"/>
    <dgm:cxn modelId="{528BE02E-EBEF-E346-993C-A833BC08FE55}" type="presOf" srcId="{DD7E2855-9F88-4F37-AC3E-AAEECE5BA21D}" destId="{7D41AE49-EB5A-4D4A-80C0-8403DF9E2A09}" srcOrd="1" destOrd="0" presId="urn:microsoft.com/office/officeart/2005/8/layout/list1"/>
    <dgm:cxn modelId="{E1746AEB-E5DC-934A-8E7B-5F7365DA8D66}" type="presOf" srcId="{6BCFCA6C-8FB6-CF47-B9AC-C9D7C0DB6E94}" destId="{A75E3674-F803-A34B-83F6-F9AFB9BC2144}" srcOrd="0" destOrd="0" presId="urn:microsoft.com/office/officeart/2005/8/layout/list1"/>
    <dgm:cxn modelId="{28499F55-6B14-1D43-BD6F-6180A6F86608}" type="presOf" srcId="{56E5D620-2031-4B02-88DE-492EC0B0A6CF}" destId="{1E3540EB-2CFB-5D43-93BE-4AB4D9C7A816}" srcOrd="0" destOrd="0" presId="urn:microsoft.com/office/officeart/2005/8/layout/list1"/>
    <dgm:cxn modelId="{6B2C9461-08C4-4143-993A-08CFD8372B54}" srcId="{DD7E2855-9F88-4F37-AC3E-AAEECE5BA21D}" destId="{4405EA70-A766-5B45-8B82-00FB823873D8}" srcOrd="0" destOrd="0" parTransId="{120B32ED-2E51-574A-A909-16ED8751A03A}" sibTransId="{521F0351-B217-1C45-AD33-F17BF20A44D1}"/>
    <dgm:cxn modelId="{43E49B4E-C2E9-7441-A778-FF9922554563}" type="presOf" srcId="{DFF91E78-0C08-4ACC-AFCE-730564AAC4B2}" destId="{B5EC1D7C-D1F4-6945-AC58-7B73ECA0D24C}" srcOrd="1" destOrd="0" presId="urn:microsoft.com/office/officeart/2005/8/layout/list1"/>
    <dgm:cxn modelId="{FB93F344-13C3-4046-A401-876E7417D5E6}" srcId="{DFF91E78-0C08-4ACC-AFCE-730564AAC4B2}" destId="{485D94A9-0164-7441-A950-F6E857F48FF6}" srcOrd="0" destOrd="0" parTransId="{E871F34E-6D85-3141-9779-20B73264FC51}" sibTransId="{B08C600F-E256-134D-BAD0-204D5FEC8CC7}"/>
    <dgm:cxn modelId="{8DBDFDD4-2159-9E4C-B6B5-6DE21AB3C483}" type="presOf" srcId="{CB1F7857-EEC5-4040-8D34-E669C4D0833D}" destId="{9144960A-EC33-584B-B6E4-DE5A5FC3DB36}" srcOrd="0" destOrd="0" presId="urn:microsoft.com/office/officeart/2005/8/layout/list1"/>
    <dgm:cxn modelId="{74C5F2C5-E144-4268-9878-7ED5C5D15108}" srcId="{28E5D6A0-1F0C-454C-B4C9-F270864DEECB}" destId="{DFF91E78-0C08-4ACC-AFCE-730564AAC4B2}" srcOrd="4" destOrd="0" parTransId="{F53FD9B4-2976-4F51-9503-588E2F7172D3}" sibTransId="{BE28D38A-BB8F-4369-9B28-D49C6E9F4A54}"/>
    <dgm:cxn modelId="{35A56D0D-7A69-B544-BD7E-5071B01FA1AC}" srcId="{B57760F9-A9E6-448D-9DAC-CCA886996D9D}" destId="{6BCFCA6C-8FB6-CF47-B9AC-C9D7C0DB6E94}" srcOrd="0" destOrd="0" parTransId="{DA6E456D-502D-F448-B4E6-553E3F923A5B}" sibTransId="{7613BAFC-F1AF-FD47-BB89-C80C69BDDCF4}"/>
    <dgm:cxn modelId="{61E93BBD-1574-7D43-9125-1F42AF56F7A8}" type="presOf" srcId="{B57760F9-A9E6-448D-9DAC-CCA886996D9D}" destId="{B261D9CD-CE76-CD46-A76F-6DA4897A14D6}" srcOrd="0" destOrd="0" presId="urn:microsoft.com/office/officeart/2005/8/layout/list1"/>
    <dgm:cxn modelId="{BB8B2F1F-E8AD-C344-A3E8-190F1BCAC9B9}" type="presOf" srcId="{DFF91E78-0C08-4ACC-AFCE-730564AAC4B2}" destId="{6D053FDE-E8BA-C74D-81F0-6C1225C5D1A5}" srcOrd="0" destOrd="0" presId="urn:microsoft.com/office/officeart/2005/8/layout/list1"/>
    <dgm:cxn modelId="{2C4BCCCD-DA85-4A8B-9FD3-A383A19BE6E5}" srcId="{28E5D6A0-1F0C-454C-B4C9-F270864DEECB}" destId="{DD7E2855-9F88-4F37-AC3E-AAEECE5BA21D}" srcOrd="1" destOrd="0" parTransId="{48CECFDB-FDD6-4625-AFD1-B1822CE2A9E7}" sibTransId="{D3D61307-48BA-4DD7-8779-D45034894A6D}"/>
    <dgm:cxn modelId="{3F63F06F-D3CC-1A46-9BE9-54D1D25DB5F9}" type="presOf" srcId="{56E5D620-2031-4B02-88DE-492EC0B0A6CF}" destId="{669027E4-CA48-FF44-98E9-68CB56CB5995}" srcOrd="1" destOrd="0" presId="urn:microsoft.com/office/officeart/2005/8/layout/list1"/>
    <dgm:cxn modelId="{C6215AD1-36DE-7E49-93C3-0DBDF2FED4F9}" type="presOf" srcId="{CB1F7857-EEC5-4040-8D34-E669C4D0833D}" destId="{C1D2E928-CAB2-CE4E-8388-D348504C553A}" srcOrd="1" destOrd="0" presId="urn:microsoft.com/office/officeart/2005/8/layout/list1"/>
    <dgm:cxn modelId="{E49AC2A7-A801-48DC-AD12-C14B7EDCEDF2}" srcId="{28E5D6A0-1F0C-454C-B4C9-F270864DEECB}" destId="{CB1F7857-EEC5-4040-8D34-E669C4D0833D}" srcOrd="2" destOrd="0" parTransId="{BDAAB15B-B2B9-4C1C-AC81-0022BE8C3D69}" sibTransId="{6F721123-53C6-4DF9-9445-4D95654280C5}"/>
    <dgm:cxn modelId="{2846E01B-EA3D-4196-BEA2-909DD618B12B}" srcId="{28E5D6A0-1F0C-454C-B4C9-F270864DEECB}" destId="{56E5D620-2031-4B02-88DE-492EC0B0A6CF}" srcOrd="3" destOrd="0" parTransId="{154CDF07-5FE6-44C1-B9DC-A73F2A509226}" sibTransId="{BFE4095D-F485-4BB9-82EA-7016AC866B85}"/>
    <dgm:cxn modelId="{90829061-143F-9148-8631-6E5D0EE8E68F}" type="presOf" srcId="{DD7E2855-9F88-4F37-AC3E-AAEECE5BA21D}" destId="{77F62927-1407-ED42-AC34-E98972CBAEB2}" srcOrd="0" destOrd="0" presId="urn:microsoft.com/office/officeart/2005/8/layout/list1"/>
    <dgm:cxn modelId="{898F593E-34F4-B946-A803-70421D6DA598}" type="presOf" srcId="{59FD5E9C-F35B-854A-A420-C5AD777E2580}" destId="{1F74F514-4B6F-C547-8C4A-426995C9FACE}" srcOrd="0" destOrd="0" presId="urn:microsoft.com/office/officeart/2005/8/layout/list1"/>
    <dgm:cxn modelId="{03B602F6-B6D6-FF4D-9717-9F496372E934}" type="presOf" srcId="{485D94A9-0164-7441-A950-F6E857F48FF6}" destId="{26F519BC-2277-4944-A89F-B3D400E199FC}" srcOrd="0" destOrd="0" presId="urn:microsoft.com/office/officeart/2005/8/layout/list1"/>
    <dgm:cxn modelId="{9E27B87A-CA7E-E942-806E-FAB4FADCB9B4}" srcId="{56E5D620-2031-4B02-88DE-492EC0B0A6CF}" destId="{0EE75133-D54C-174F-8E61-C9A8D962D467}" srcOrd="0" destOrd="0" parTransId="{E056F466-FEB4-434A-97D2-A05FA3256581}" sibTransId="{555FAE88-A381-D340-9DE2-71FE7E0BA2D8}"/>
    <dgm:cxn modelId="{071EFE4F-25F5-1B42-B6CF-6CA402EF1059}" type="presOf" srcId="{0EE75133-D54C-174F-8E61-C9A8D962D467}" destId="{A9418C44-9E6D-F140-9ED9-9A6BA09D16D7}" srcOrd="0" destOrd="0" presId="urn:microsoft.com/office/officeart/2005/8/layout/list1"/>
    <dgm:cxn modelId="{EC384002-FDA4-4F59-BBE4-D8E848C7AAE8}" srcId="{28E5D6A0-1F0C-454C-B4C9-F270864DEECB}" destId="{B57760F9-A9E6-448D-9DAC-CCA886996D9D}" srcOrd="0" destOrd="0" parTransId="{9ED8AC06-90B2-496E-9135-210DCF364F4C}" sibTransId="{080F8E82-9C40-4846-942B-091A05BF2190}"/>
    <dgm:cxn modelId="{CAD9D22A-4FAE-8942-92BA-D61662A91782}" type="presOf" srcId="{28E5D6A0-1F0C-454C-B4C9-F270864DEECB}" destId="{938C0180-3A03-2B4F-8170-5D01B5C9DB44}" srcOrd="0" destOrd="0" presId="urn:microsoft.com/office/officeart/2005/8/layout/list1"/>
    <dgm:cxn modelId="{9E56E98E-FA4A-094D-B5DE-0D60B3FAB9E5}" type="presParOf" srcId="{938C0180-3A03-2B4F-8170-5D01B5C9DB44}" destId="{9AEF55FF-33B9-2D44-ABAF-66E3C08E37C8}" srcOrd="0" destOrd="0" presId="urn:microsoft.com/office/officeart/2005/8/layout/list1"/>
    <dgm:cxn modelId="{ADE436E6-960D-0341-9339-2C2FE5D76EE8}" type="presParOf" srcId="{9AEF55FF-33B9-2D44-ABAF-66E3C08E37C8}" destId="{B261D9CD-CE76-CD46-A76F-6DA4897A14D6}" srcOrd="0" destOrd="0" presId="urn:microsoft.com/office/officeart/2005/8/layout/list1"/>
    <dgm:cxn modelId="{61372CBB-C3A4-4B4B-B3B2-07CA68B9D0C5}" type="presParOf" srcId="{9AEF55FF-33B9-2D44-ABAF-66E3C08E37C8}" destId="{CF727F5C-B9D8-8D4F-A6AC-1494F354C164}" srcOrd="1" destOrd="0" presId="urn:microsoft.com/office/officeart/2005/8/layout/list1"/>
    <dgm:cxn modelId="{3173A6EA-3F00-9443-A05F-AA98BCD149CA}" type="presParOf" srcId="{938C0180-3A03-2B4F-8170-5D01B5C9DB44}" destId="{76327FDB-A750-B441-8997-614CEFE1043E}" srcOrd="1" destOrd="0" presId="urn:microsoft.com/office/officeart/2005/8/layout/list1"/>
    <dgm:cxn modelId="{D0CBB00F-2CA4-0746-94DA-D314BD0808BB}" type="presParOf" srcId="{938C0180-3A03-2B4F-8170-5D01B5C9DB44}" destId="{A75E3674-F803-A34B-83F6-F9AFB9BC2144}" srcOrd="2" destOrd="0" presId="urn:microsoft.com/office/officeart/2005/8/layout/list1"/>
    <dgm:cxn modelId="{92500C41-BFE6-5A42-98DE-E95F8C22F2B7}" type="presParOf" srcId="{938C0180-3A03-2B4F-8170-5D01B5C9DB44}" destId="{1A89E07A-B266-004C-89A3-B594B4B1B75E}" srcOrd="3" destOrd="0" presId="urn:microsoft.com/office/officeart/2005/8/layout/list1"/>
    <dgm:cxn modelId="{1B2E594D-C36D-EC4A-9E6D-F1668A3FB2AC}" type="presParOf" srcId="{938C0180-3A03-2B4F-8170-5D01B5C9DB44}" destId="{862C379C-8675-4141-B2EA-957A19F3BCE6}" srcOrd="4" destOrd="0" presId="urn:microsoft.com/office/officeart/2005/8/layout/list1"/>
    <dgm:cxn modelId="{5A2E2CC7-9E58-414E-A72A-63EE386FCB47}" type="presParOf" srcId="{862C379C-8675-4141-B2EA-957A19F3BCE6}" destId="{77F62927-1407-ED42-AC34-E98972CBAEB2}" srcOrd="0" destOrd="0" presId="urn:microsoft.com/office/officeart/2005/8/layout/list1"/>
    <dgm:cxn modelId="{6543B962-AFF1-6444-9052-4DEA7F8FFDF0}" type="presParOf" srcId="{862C379C-8675-4141-B2EA-957A19F3BCE6}" destId="{7D41AE49-EB5A-4D4A-80C0-8403DF9E2A09}" srcOrd="1" destOrd="0" presId="urn:microsoft.com/office/officeart/2005/8/layout/list1"/>
    <dgm:cxn modelId="{C87B5FA8-2F58-024A-8B9F-BDDD7A88E382}" type="presParOf" srcId="{938C0180-3A03-2B4F-8170-5D01B5C9DB44}" destId="{AA0016F2-5B73-0246-9B6E-AF2FBAD6440C}" srcOrd="5" destOrd="0" presId="urn:microsoft.com/office/officeart/2005/8/layout/list1"/>
    <dgm:cxn modelId="{4D33B848-40AF-3D4D-929E-E79F1A1606BF}" type="presParOf" srcId="{938C0180-3A03-2B4F-8170-5D01B5C9DB44}" destId="{0C0B30C3-6288-C547-A89C-384E3C9CA440}" srcOrd="6" destOrd="0" presId="urn:microsoft.com/office/officeart/2005/8/layout/list1"/>
    <dgm:cxn modelId="{49179BD1-AF8A-1D46-B057-BB2D75E81EA5}" type="presParOf" srcId="{938C0180-3A03-2B4F-8170-5D01B5C9DB44}" destId="{CF123048-E588-9448-B27A-760B6D74A461}" srcOrd="7" destOrd="0" presId="urn:microsoft.com/office/officeart/2005/8/layout/list1"/>
    <dgm:cxn modelId="{55701862-502F-D54D-AD7E-30D26D04CD89}" type="presParOf" srcId="{938C0180-3A03-2B4F-8170-5D01B5C9DB44}" destId="{5E2645D2-07CF-724D-9B55-25EDC95632E6}" srcOrd="8" destOrd="0" presId="urn:microsoft.com/office/officeart/2005/8/layout/list1"/>
    <dgm:cxn modelId="{BFD2CE82-81AC-B54E-B8BB-56E32DC6D32E}" type="presParOf" srcId="{5E2645D2-07CF-724D-9B55-25EDC95632E6}" destId="{9144960A-EC33-584B-B6E4-DE5A5FC3DB36}" srcOrd="0" destOrd="0" presId="urn:microsoft.com/office/officeart/2005/8/layout/list1"/>
    <dgm:cxn modelId="{2C9B51F1-AB2B-B34F-A9BB-6F19899CA2D2}" type="presParOf" srcId="{5E2645D2-07CF-724D-9B55-25EDC95632E6}" destId="{C1D2E928-CAB2-CE4E-8388-D348504C553A}" srcOrd="1" destOrd="0" presId="urn:microsoft.com/office/officeart/2005/8/layout/list1"/>
    <dgm:cxn modelId="{6FEE2DCD-4CCB-C242-87B5-26E1F27A5C82}" type="presParOf" srcId="{938C0180-3A03-2B4F-8170-5D01B5C9DB44}" destId="{CE3B3D20-EBDF-A24C-9A3E-E2038BBEFD41}" srcOrd="9" destOrd="0" presId="urn:microsoft.com/office/officeart/2005/8/layout/list1"/>
    <dgm:cxn modelId="{F352D338-7B26-C64A-BD88-80D1FE5BF65B}" type="presParOf" srcId="{938C0180-3A03-2B4F-8170-5D01B5C9DB44}" destId="{1F74F514-4B6F-C547-8C4A-426995C9FACE}" srcOrd="10" destOrd="0" presId="urn:microsoft.com/office/officeart/2005/8/layout/list1"/>
    <dgm:cxn modelId="{4AA629C6-F1D0-4D45-80AD-8914C8B06999}" type="presParOf" srcId="{938C0180-3A03-2B4F-8170-5D01B5C9DB44}" destId="{C1123B7F-246C-1245-A521-9AF3B58EED2F}" srcOrd="11" destOrd="0" presId="urn:microsoft.com/office/officeart/2005/8/layout/list1"/>
    <dgm:cxn modelId="{C13FDFB0-CCBB-4D4C-821E-AA7D6726941C}" type="presParOf" srcId="{938C0180-3A03-2B4F-8170-5D01B5C9DB44}" destId="{D029D864-3E25-B642-A8AE-C41ECDB49A2F}" srcOrd="12" destOrd="0" presId="urn:microsoft.com/office/officeart/2005/8/layout/list1"/>
    <dgm:cxn modelId="{E4795992-F83B-824A-BEBD-AFF887399BBF}" type="presParOf" srcId="{D029D864-3E25-B642-A8AE-C41ECDB49A2F}" destId="{1E3540EB-2CFB-5D43-93BE-4AB4D9C7A816}" srcOrd="0" destOrd="0" presId="urn:microsoft.com/office/officeart/2005/8/layout/list1"/>
    <dgm:cxn modelId="{CBF4A7FD-93CD-E344-8C19-AC852237CAAD}" type="presParOf" srcId="{D029D864-3E25-B642-A8AE-C41ECDB49A2F}" destId="{669027E4-CA48-FF44-98E9-68CB56CB5995}" srcOrd="1" destOrd="0" presId="urn:microsoft.com/office/officeart/2005/8/layout/list1"/>
    <dgm:cxn modelId="{B76986D3-11BD-AF45-A2C2-A93AD1F9B571}" type="presParOf" srcId="{938C0180-3A03-2B4F-8170-5D01B5C9DB44}" destId="{6CB8FB24-C289-0748-BE9F-6F567B59C5CF}" srcOrd="13" destOrd="0" presId="urn:microsoft.com/office/officeart/2005/8/layout/list1"/>
    <dgm:cxn modelId="{8D0AC60E-EA0E-134E-AF8D-5999884305C9}" type="presParOf" srcId="{938C0180-3A03-2B4F-8170-5D01B5C9DB44}" destId="{A9418C44-9E6D-F140-9ED9-9A6BA09D16D7}" srcOrd="14" destOrd="0" presId="urn:microsoft.com/office/officeart/2005/8/layout/list1"/>
    <dgm:cxn modelId="{4D43CF63-C526-9C48-9011-B70C8B6A89EE}" type="presParOf" srcId="{938C0180-3A03-2B4F-8170-5D01B5C9DB44}" destId="{FC65FB04-7837-154A-BC93-BE415A6C0F8A}" srcOrd="15" destOrd="0" presId="urn:microsoft.com/office/officeart/2005/8/layout/list1"/>
    <dgm:cxn modelId="{89C6B150-57A0-B140-B18A-9F264EC8F08C}" type="presParOf" srcId="{938C0180-3A03-2B4F-8170-5D01B5C9DB44}" destId="{BCE50C96-FECB-214A-9415-CEBCE837E387}" srcOrd="16" destOrd="0" presId="urn:microsoft.com/office/officeart/2005/8/layout/list1"/>
    <dgm:cxn modelId="{F2DC44E7-A27F-CC45-A063-06CB88D02966}" type="presParOf" srcId="{BCE50C96-FECB-214A-9415-CEBCE837E387}" destId="{6D053FDE-E8BA-C74D-81F0-6C1225C5D1A5}" srcOrd="0" destOrd="0" presId="urn:microsoft.com/office/officeart/2005/8/layout/list1"/>
    <dgm:cxn modelId="{CAAD02F7-854F-A440-AC16-0BE565F4B850}" type="presParOf" srcId="{BCE50C96-FECB-214A-9415-CEBCE837E387}" destId="{B5EC1D7C-D1F4-6945-AC58-7B73ECA0D24C}" srcOrd="1" destOrd="0" presId="urn:microsoft.com/office/officeart/2005/8/layout/list1"/>
    <dgm:cxn modelId="{819E4A5C-9695-0E42-A9DC-800009E90670}" type="presParOf" srcId="{938C0180-3A03-2B4F-8170-5D01B5C9DB44}" destId="{2B0C9ABE-3C85-0647-B608-EE6C48C613F4}" srcOrd="17" destOrd="0" presId="urn:microsoft.com/office/officeart/2005/8/layout/list1"/>
    <dgm:cxn modelId="{B82A8E4B-B6E1-E94E-BD31-E8B28455ABD4}" type="presParOf" srcId="{938C0180-3A03-2B4F-8170-5D01B5C9DB44}" destId="{26F519BC-2277-4944-A89F-B3D400E199F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9CBE10-C09B-42B2-991B-4B26971F64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7FD235-56FD-49F4-B13C-861A07D9FFA7}">
      <dgm:prSet/>
      <dgm:spPr/>
      <dgm:t>
        <a:bodyPr/>
        <a:lstStyle/>
        <a:p>
          <a:r>
            <a:rPr lang="ko-KR">
              <a:solidFill>
                <a:schemeClr val="bg1"/>
              </a:solidFill>
            </a:rPr>
            <a:t>자동화</a:t>
          </a:r>
          <a:endParaRPr lang="en-US">
            <a:solidFill>
              <a:schemeClr val="bg1"/>
            </a:solidFill>
          </a:endParaRPr>
        </a:p>
      </dgm:t>
    </dgm:pt>
    <dgm:pt modelId="{1453D7AA-5C61-4967-8D2F-7FBECE5695DF}" type="parTrans" cxnId="{454BAE98-54E4-4BD1-A278-5A90885C42B1}">
      <dgm:prSet/>
      <dgm:spPr/>
      <dgm:t>
        <a:bodyPr/>
        <a:lstStyle/>
        <a:p>
          <a:endParaRPr lang="en-US"/>
        </a:p>
      </dgm:t>
    </dgm:pt>
    <dgm:pt modelId="{E835648D-DB7C-4DAA-B108-4677CDA12D4C}" type="sibTrans" cxnId="{454BAE98-54E4-4BD1-A278-5A90885C42B1}">
      <dgm:prSet/>
      <dgm:spPr/>
      <dgm:t>
        <a:bodyPr/>
        <a:lstStyle/>
        <a:p>
          <a:endParaRPr lang="en-US"/>
        </a:p>
      </dgm:t>
    </dgm:pt>
    <dgm:pt modelId="{48E74390-C793-4ABE-9900-F8C32F4FB66A}">
      <dgm:prSet/>
      <dgm:spPr/>
      <dgm:t>
        <a:bodyPr/>
        <a:lstStyle/>
        <a:p>
          <a:r>
            <a:rPr lang="ko-KR">
              <a:solidFill>
                <a:schemeClr val="bg1"/>
              </a:solidFill>
            </a:rPr>
            <a:t>보안과 품질 향상</a:t>
          </a:r>
          <a:endParaRPr lang="en-US">
            <a:solidFill>
              <a:schemeClr val="bg1"/>
            </a:solidFill>
          </a:endParaRPr>
        </a:p>
      </dgm:t>
    </dgm:pt>
    <dgm:pt modelId="{61340728-856D-46E6-B0E8-062D6C21E71D}" type="parTrans" cxnId="{91F4E89C-34CE-4187-8C7D-E2199B391798}">
      <dgm:prSet/>
      <dgm:spPr/>
      <dgm:t>
        <a:bodyPr/>
        <a:lstStyle/>
        <a:p>
          <a:endParaRPr lang="en-US"/>
        </a:p>
      </dgm:t>
    </dgm:pt>
    <dgm:pt modelId="{1D7FFBDD-DE69-46CE-A365-3D370C5E00B1}" type="sibTrans" cxnId="{91F4E89C-34CE-4187-8C7D-E2199B391798}">
      <dgm:prSet/>
      <dgm:spPr/>
      <dgm:t>
        <a:bodyPr/>
        <a:lstStyle/>
        <a:p>
          <a:endParaRPr lang="en-US"/>
        </a:p>
      </dgm:t>
    </dgm:pt>
    <dgm:pt modelId="{CF672CDA-19DA-4532-B7BC-399225536BF9}">
      <dgm:prSet/>
      <dgm:spPr/>
      <dgm:t>
        <a:bodyPr/>
        <a:lstStyle/>
        <a:p>
          <a:r>
            <a:rPr lang="ko-KR">
              <a:solidFill>
                <a:schemeClr val="bg1"/>
              </a:solidFill>
            </a:rPr>
            <a:t>확장성</a:t>
          </a:r>
          <a:endParaRPr lang="en-US">
            <a:solidFill>
              <a:schemeClr val="bg1"/>
            </a:solidFill>
          </a:endParaRPr>
        </a:p>
      </dgm:t>
    </dgm:pt>
    <dgm:pt modelId="{4522FE99-ECF4-462E-9FA7-D4E05A261177}" type="parTrans" cxnId="{7AD17D9D-4132-4255-A38C-D0EDA7AC2B30}">
      <dgm:prSet/>
      <dgm:spPr/>
      <dgm:t>
        <a:bodyPr/>
        <a:lstStyle/>
        <a:p>
          <a:endParaRPr lang="en-US"/>
        </a:p>
      </dgm:t>
    </dgm:pt>
    <dgm:pt modelId="{2C8FD87C-F7AE-420F-B0EE-62FA513808E4}" type="sibTrans" cxnId="{7AD17D9D-4132-4255-A38C-D0EDA7AC2B30}">
      <dgm:prSet/>
      <dgm:spPr/>
      <dgm:t>
        <a:bodyPr/>
        <a:lstStyle/>
        <a:p>
          <a:endParaRPr lang="en-US"/>
        </a:p>
      </dgm:t>
    </dgm:pt>
    <dgm:pt modelId="{BF1D0DF1-D278-4920-850C-B47B1D5A6F72}">
      <dgm:prSet phldr="0"/>
      <dgm:spPr/>
      <dgm:t>
        <a:bodyPr/>
        <a:lstStyle/>
        <a:p>
          <a:pPr rtl="0"/>
          <a:r>
            <a:rPr lang="ko-KR">
              <a:solidFill>
                <a:schemeClr val="bg1"/>
              </a:solidFill>
              <a:latin typeface="Malgun Gothic"/>
              <a:ea typeface="Malgun Gothic"/>
            </a:rPr>
            <a:t>지속적 통합</a:t>
          </a:r>
          <a:r>
            <a:rPr lang="en-US" altLang="ko-KR">
              <a:solidFill>
                <a:schemeClr val="bg1"/>
              </a:solidFill>
              <a:latin typeface="Malgun Gothic"/>
            </a:rPr>
            <a:t>(CI)</a:t>
          </a:r>
        </a:p>
      </dgm:t>
    </dgm:pt>
    <dgm:pt modelId="{35817037-3B25-4940-AE7F-B4125FD8AA38}" type="parTrans" cxnId="{BA08BA15-BABE-4B3F-A85D-F3949FC7AF7A}">
      <dgm:prSet/>
      <dgm:spPr/>
    </dgm:pt>
    <dgm:pt modelId="{F384FFBF-B066-400D-9660-A9F847537BD1}" type="sibTrans" cxnId="{BA08BA15-BABE-4B3F-A85D-F3949FC7AF7A}">
      <dgm:prSet/>
      <dgm:spPr/>
    </dgm:pt>
    <dgm:pt modelId="{95532B7C-4070-45D5-91F0-EF3022672CFE}">
      <dgm:prSet phldr="0"/>
      <dgm:spPr/>
      <dgm:t>
        <a:bodyPr/>
        <a:lstStyle/>
        <a:p>
          <a:pPr rtl="0"/>
          <a:r>
            <a:rPr lang="ko-KR" altLang="en-US">
              <a:solidFill>
                <a:schemeClr val="bg1"/>
              </a:solidFill>
              <a:latin typeface="Malgun Gothic"/>
              <a:ea typeface="Malgun Gothic"/>
            </a:rPr>
            <a:t>지속적 배포 및 서비스 제공</a:t>
          </a:r>
          <a:r>
            <a:rPr lang="en-US">
              <a:solidFill>
                <a:schemeClr val="bg1"/>
              </a:solidFill>
              <a:latin typeface="Malgun Gothic"/>
              <a:ea typeface="Malgun Gothic"/>
            </a:rPr>
            <a:t>(CD)</a:t>
          </a:r>
          <a:endParaRPr lang="en-US" altLang="ko-KR">
            <a:solidFill>
              <a:schemeClr val="bg1"/>
            </a:solidFill>
            <a:latin typeface="Malgun Gothic"/>
            <a:ea typeface="Malgun Gothic"/>
          </a:endParaRPr>
        </a:p>
      </dgm:t>
    </dgm:pt>
    <dgm:pt modelId="{FAC131E2-B3C4-48B2-A038-A4E031F248E6}" type="parTrans" cxnId="{F4967192-2213-47DA-B8CD-290DBE458622}">
      <dgm:prSet/>
      <dgm:spPr/>
    </dgm:pt>
    <dgm:pt modelId="{02CAD5DB-33EB-4F50-96ED-FEEBD3CB2F66}" type="sibTrans" cxnId="{F4967192-2213-47DA-B8CD-290DBE458622}">
      <dgm:prSet/>
      <dgm:spPr/>
    </dgm:pt>
    <dgm:pt modelId="{7B3CD199-C215-2347-BBC9-C13B1D8043BF}" type="pres">
      <dgm:prSet presAssocID="{3A9CBE10-C09B-42B2-991B-4B26971F64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E25FDA-A32B-464E-93EE-F952A814C12C}" type="pres">
      <dgm:prSet presAssocID="{7B7FD235-56FD-49F4-B13C-861A07D9FFA7}" presName="parentLin" presStyleCnt="0"/>
      <dgm:spPr/>
    </dgm:pt>
    <dgm:pt modelId="{39C539DF-761D-B647-947B-A8AD3E517266}" type="pres">
      <dgm:prSet presAssocID="{7B7FD235-56FD-49F4-B13C-861A07D9FFA7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7CEF6C0-3AFD-5C4B-B8E0-A3776446A610}" type="pres">
      <dgm:prSet presAssocID="{7B7FD235-56FD-49F4-B13C-861A07D9FFA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99CC81-72A7-1B43-B3FA-5E7938A88923}" type="pres">
      <dgm:prSet presAssocID="{7B7FD235-56FD-49F4-B13C-861A07D9FFA7}" presName="negativeSpace" presStyleCnt="0"/>
      <dgm:spPr/>
    </dgm:pt>
    <dgm:pt modelId="{E8B979CA-BB1A-F44A-85BE-D47EF4E22C57}" type="pres">
      <dgm:prSet presAssocID="{7B7FD235-56FD-49F4-B13C-861A07D9FFA7}" presName="childText" presStyleLbl="conFgAcc1" presStyleIdx="0" presStyleCnt="5">
        <dgm:presLayoutVars>
          <dgm:bulletEnabled val="1"/>
        </dgm:presLayoutVars>
      </dgm:prSet>
      <dgm:spPr/>
    </dgm:pt>
    <dgm:pt modelId="{0CBF1110-0141-7E46-B67A-8AC4E2FAD9AA}" type="pres">
      <dgm:prSet presAssocID="{E835648D-DB7C-4DAA-B108-4677CDA12D4C}" presName="spaceBetweenRectangles" presStyleCnt="0"/>
      <dgm:spPr/>
    </dgm:pt>
    <dgm:pt modelId="{DFF2AFF1-1658-44B4-A787-DABD9AED8A9E}" type="pres">
      <dgm:prSet presAssocID="{BF1D0DF1-D278-4920-850C-B47B1D5A6F72}" presName="parentLin" presStyleCnt="0"/>
      <dgm:spPr/>
    </dgm:pt>
    <dgm:pt modelId="{1D3B1DE6-8F15-4104-8DAD-52CC04C79225}" type="pres">
      <dgm:prSet presAssocID="{BF1D0DF1-D278-4920-850C-B47B1D5A6F72}" presName="parentLeftMargin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5CCA325-BD6C-4A98-A795-B0488852819D}" type="pres">
      <dgm:prSet presAssocID="{BF1D0DF1-D278-4920-850C-B47B1D5A6F7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AD584B-17B3-4652-B8B3-AA3AB034F403}" type="pres">
      <dgm:prSet presAssocID="{BF1D0DF1-D278-4920-850C-B47B1D5A6F72}" presName="negativeSpace" presStyleCnt="0"/>
      <dgm:spPr/>
    </dgm:pt>
    <dgm:pt modelId="{BDB19658-ED76-40D8-ADCA-E42AC37E0146}" type="pres">
      <dgm:prSet presAssocID="{BF1D0DF1-D278-4920-850C-B47B1D5A6F72}" presName="childText" presStyleLbl="conFgAcc1" presStyleIdx="1" presStyleCnt="5">
        <dgm:presLayoutVars>
          <dgm:bulletEnabled val="1"/>
        </dgm:presLayoutVars>
      </dgm:prSet>
      <dgm:spPr/>
    </dgm:pt>
    <dgm:pt modelId="{13E9DB80-90D6-49A9-AE0E-A561775F05BF}" type="pres">
      <dgm:prSet presAssocID="{F384FFBF-B066-400D-9660-A9F847537BD1}" presName="spaceBetweenRectangles" presStyleCnt="0"/>
      <dgm:spPr/>
    </dgm:pt>
    <dgm:pt modelId="{0437D906-4B64-40B6-89F0-BEC460D5A46D}" type="pres">
      <dgm:prSet presAssocID="{95532B7C-4070-45D5-91F0-EF3022672CFE}" presName="parentLin" presStyleCnt="0"/>
      <dgm:spPr/>
    </dgm:pt>
    <dgm:pt modelId="{D1DFE743-0971-460D-A0E7-402D03C0A2AF}" type="pres">
      <dgm:prSet presAssocID="{95532B7C-4070-45D5-91F0-EF3022672CFE}" presName="parentLeftMargin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F15A6941-80BC-4CAD-8812-184515AE118A}" type="pres">
      <dgm:prSet presAssocID="{95532B7C-4070-45D5-91F0-EF3022672CF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4836D0-E326-459D-A961-451E667F1F36}" type="pres">
      <dgm:prSet presAssocID="{95532B7C-4070-45D5-91F0-EF3022672CFE}" presName="negativeSpace" presStyleCnt="0"/>
      <dgm:spPr/>
    </dgm:pt>
    <dgm:pt modelId="{C08FC919-5BCA-4E12-91E8-B072F3A491B6}" type="pres">
      <dgm:prSet presAssocID="{95532B7C-4070-45D5-91F0-EF3022672CFE}" presName="childText" presStyleLbl="conFgAcc1" presStyleIdx="2" presStyleCnt="5">
        <dgm:presLayoutVars>
          <dgm:bulletEnabled val="1"/>
        </dgm:presLayoutVars>
      </dgm:prSet>
      <dgm:spPr/>
    </dgm:pt>
    <dgm:pt modelId="{C9B7783E-A5D2-4919-A3D3-D3BA7EFFE665}" type="pres">
      <dgm:prSet presAssocID="{02CAD5DB-33EB-4F50-96ED-FEEBD3CB2F66}" presName="spaceBetweenRectangles" presStyleCnt="0"/>
      <dgm:spPr/>
    </dgm:pt>
    <dgm:pt modelId="{11232951-ECF0-4F4E-91A8-673B58DD6E77}" type="pres">
      <dgm:prSet presAssocID="{48E74390-C793-4ABE-9900-F8C32F4FB66A}" presName="parentLin" presStyleCnt="0"/>
      <dgm:spPr/>
    </dgm:pt>
    <dgm:pt modelId="{366B6D04-7A6B-E843-AD6D-1192013D05FE}" type="pres">
      <dgm:prSet presAssocID="{48E74390-C793-4ABE-9900-F8C32F4FB66A}" presName="parentLeftMargin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0529BD0A-A7FD-6744-8DFD-880BFFEBA477}" type="pres">
      <dgm:prSet presAssocID="{48E74390-C793-4ABE-9900-F8C32F4FB66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2F6A4D-985E-7041-AAFD-CE26AE1F5C16}" type="pres">
      <dgm:prSet presAssocID="{48E74390-C793-4ABE-9900-F8C32F4FB66A}" presName="negativeSpace" presStyleCnt="0"/>
      <dgm:spPr/>
    </dgm:pt>
    <dgm:pt modelId="{ECC4DD16-4F0D-4C48-B03B-3792708DF986}" type="pres">
      <dgm:prSet presAssocID="{48E74390-C793-4ABE-9900-F8C32F4FB66A}" presName="childText" presStyleLbl="conFgAcc1" presStyleIdx="3" presStyleCnt="5">
        <dgm:presLayoutVars>
          <dgm:bulletEnabled val="1"/>
        </dgm:presLayoutVars>
      </dgm:prSet>
      <dgm:spPr/>
    </dgm:pt>
    <dgm:pt modelId="{9A21F427-F05A-0241-B8F4-BADF7A5D6FA1}" type="pres">
      <dgm:prSet presAssocID="{1D7FFBDD-DE69-46CE-A365-3D370C5E00B1}" presName="spaceBetweenRectangles" presStyleCnt="0"/>
      <dgm:spPr/>
    </dgm:pt>
    <dgm:pt modelId="{735EB0E7-AFA9-4F4B-A5E1-945FB6121042}" type="pres">
      <dgm:prSet presAssocID="{CF672CDA-19DA-4532-B7BC-399225536BF9}" presName="parentLin" presStyleCnt="0"/>
      <dgm:spPr/>
    </dgm:pt>
    <dgm:pt modelId="{3A940705-E187-C74B-9F90-138DECB65222}" type="pres">
      <dgm:prSet presAssocID="{CF672CDA-19DA-4532-B7BC-399225536BF9}" presName="parentLeftMargin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9D8F6F38-B4B7-304B-922F-3D33BC6FB5C5}" type="pres">
      <dgm:prSet presAssocID="{CF672CDA-19DA-4532-B7BC-399225536BF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D17C6C-A875-FC4F-B0FC-BF6F9850BA54}" type="pres">
      <dgm:prSet presAssocID="{CF672CDA-19DA-4532-B7BC-399225536BF9}" presName="negativeSpace" presStyleCnt="0"/>
      <dgm:spPr/>
    </dgm:pt>
    <dgm:pt modelId="{14847710-DD00-0C40-B2A5-DB816B6DED7C}" type="pres">
      <dgm:prSet presAssocID="{CF672CDA-19DA-4532-B7BC-399225536BF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E1D5AAF-A0D9-4E65-9F20-2197FF515481}" type="presOf" srcId="{48E74390-C793-4ABE-9900-F8C32F4FB66A}" destId="{366B6D04-7A6B-E843-AD6D-1192013D05FE}" srcOrd="0" destOrd="0" presId="urn:microsoft.com/office/officeart/2005/8/layout/list1"/>
    <dgm:cxn modelId="{454BAE98-54E4-4BD1-A278-5A90885C42B1}" srcId="{3A9CBE10-C09B-42B2-991B-4B26971F6499}" destId="{7B7FD235-56FD-49F4-B13C-861A07D9FFA7}" srcOrd="0" destOrd="0" parTransId="{1453D7AA-5C61-4967-8D2F-7FBECE5695DF}" sibTransId="{E835648D-DB7C-4DAA-B108-4677CDA12D4C}"/>
    <dgm:cxn modelId="{C6B32F60-39F8-4A8D-9D1A-3EAD83B9E308}" type="presOf" srcId="{BF1D0DF1-D278-4920-850C-B47B1D5A6F72}" destId="{1D3B1DE6-8F15-4104-8DAD-52CC04C79225}" srcOrd="0" destOrd="0" presId="urn:microsoft.com/office/officeart/2005/8/layout/list1"/>
    <dgm:cxn modelId="{F4967192-2213-47DA-B8CD-290DBE458622}" srcId="{3A9CBE10-C09B-42B2-991B-4B26971F6499}" destId="{95532B7C-4070-45D5-91F0-EF3022672CFE}" srcOrd="2" destOrd="0" parTransId="{FAC131E2-B3C4-48B2-A038-A4E031F248E6}" sibTransId="{02CAD5DB-33EB-4F50-96ED-FEEBD3CB2F66}"/>
    <dgm:cxn modelId="{B852FC3A-ADD5-4B4D-82D0-8BB6DE023D99}" type="presOf" srcId="{7B7FD235-56FD-49F4-B13C-861A07D9FFA7}" destId="{F7CEF6C0-3AFD-5C4B-B8E0-A3776446A610}" srcOrd="1" destOrd="0" presId="urn:microsoft.com/office/officeart/2005/8/layout/list1"/>
    <dgm:cxn modelId="{BA08BA15-BABE-4B3F-A85D-F3949FC7AF7A}" srcId="{3A9CBE10-C09B-42B2-991B-4B26971F6499}" destId="{BF1D0DF1-D278-4920-850C-B47B1D5A6F72}" srcOrd="1" destOrd="0" parTransId="{35817037-3B25-4940-AE7F-B4125FD8AA38}" sibTransId="{F384FFBF-B066-400D-9660-A9F847537BD1}"/>
    <dgm:cxn modelId="{630BE8AC-6EF8-433D-8137-B2A09F554CEA}" type="presOf" srcId="{95532B7C-4070-45D5-91F0-EF3022672CFE}" destId="{D1DFE743-0971-460D-A0E7-402D03C0A2AF}" srcOrd="0" destOrd="0" presId="urn:microsoft.com/office/officeart/2005/8/layout/list1"/>
    <dgm:cxn modelId="{7AD17D9D-4132-4255-A38C-D0EDA7AC2B30}" srcId="{3A9CBE10-C09B-42B2-991B-4B26971F6499}" destId="{CF672CDA-19DA-4532-B7BC-399225536BF9}" srcOrd="4" destOrd="0" parTransId="{4522FE99-ECF4-462E-9FA7-D4E05A261177}" sibTransId="{2C8FD87C-F7AE-420F-B0EE-62FA513808E4}"/>
    <dgm:cxn modelId="{91F4E89C-34CE-4187-8C7D-E2199B391798}" srcId="{3A9CBE10-C09B-42B2-991B-4B26971F6499}" destId="{48E74390-C793-4ABE-9900-F8C32F4FB66A}" srcOrd="3" destOrd="0" parTransId="{61340728-856D-46E6-B0E8-062D6C21E71D}" sibTransId="{1D7FFBDD-DE69-46CE-A365-3D370C5E00B1}"/>
    <dgm:cxn modelId="{CD893A50-D64F-F44C-BAD8-A4DEEF607E06}" type="presOf" srcId="{3A9CBE10-C09B-42B2-991B-4B26971F6499}" destId="{7B3CD199-C215-2347-BBC9-C13B1D8043BF}" srcOrd="0" destOrd="0" presId="urn:microsoft.com/office/officeart/2005/8/layout/list1"/>
    <dgm:cxn modelId="{2E7557A7-6ACA-408A-9FFB-BA369A94A874}" type="presOf" srcId="{BF1D0DF1-D278-4920-850C-B47B1D5A6F72}" destId="{E5CCA325-BD6C-4A98-A795-B0488852819D}" srcOrd="1" destOrd="0" presId="urn:microsoft.com/office/officeart/2005/8/layout/list1"/>
    <dgm:cxn modelId="{F2CD8280-613A-4145-BE09-AFD9716153A5}" type="presOf" srcId="{CF672CDA-19DA-4532-B7BC-399225536BF9}" destId="{9D8F6F38-B4B7-304B-922F-3D33BC6FB5C5}" srcOrd="1" destOrd="0" presId="urn:microsoft.com/office/officeart/2005/8/layout/list1"/>
    <dgm:cxn modelId="{4529E242-F53E-485E-B759-33FF15EC3FCB}" type="presOf" srcId="{95532B7C-4070-45D5-91F0-EF3022672CFE}" destId="{F15A6941-80BC-4CAD-8812-184515AE118A}" srcOrd="1" destOrd="0" presId="urn:microsoft.com/office/officeart/2005/8/layout/list1"/>
    <dgm:cxn modelId="{74AC1E7D-589C-421C-B9CF-CC226DA7CABE}" type="presOf" srcId="{CF672CDA-19DA-4532-B7BC-399225536BF9}" destId="{3A940705-E187-C74B-9F90-138DECB65222}" srcOrd="0" destOrd="0" presId="urn:microsoft.com/office/officeart/2005/8/layout/list1"/>
    <dgm:cxn modelId="{D0055799-38B1-4FA6-AD8C-5860D27F0164}" type="presOf" srcId="{48E74390-C793-4ABE-9900-F8C32F4FB66A}" destId="{0529BD0A-A7FD-6744-8DFD-880BFFEBA477}" srcOrd="1" destOrd="0" presId="urn:microsoft.com/office/officeart/2005/8/layout/list1"/>
    <dgm:cxn modelId="{0239A1F4-45A5-4D89-9ABA-4425CD626925}" type="presOf" srcId="{7B7FD235-56FD-49F4-B13C-861A07D9FFA7}" destId="{39C539DF-761D-B647-947B-A8AD3E517266}" srcOrd="0" destOrd="0" presId="urn:microsoft.com/office/officeart/2005/8/layout/list1"/>
    <dgm:cxn modelId="{6BC1D7E1-CAAF-4199-ABE7-3DAEE04D1DEE}" type="presParOf" srcId="{7B3CD199-C215-2347-BBC9-C13B1D8043BF}" destId="{AEE25FDA-A32B-464E-93EE-F952A814C12C}" srcOrd="0" destOrd="0" presId="urn:microsoft.com/office/officeart/2005/8/layout/list1"/>
    <dgm:cxn modelId="{126F8548-6E42-458F-96BE-C3E88BC96170}" type="presParOf" srcId="{AEE25FDA-A32B-464E-93EE-F952A814C12C}" destId="{39C539DF-761D-B647-947B-A8AD3E517266}" srcOrd="0" destOrd="0" presId="urn:microsoft.com/office/officeart/2005/8/layout/list1"/>
    <dgm:cxn modelId="{D22C2C52-F4D5-46DD-9DD5-D511EBB6F61F}" type="presParOf" srcId="{AEE25FDA-A32B-464E-93EE-F952A814C12C}" destId="{F7CEF6C0-3AFD-5C4B-B8E0-A3776446A610}" srcOrd="1" destOrd="0" presId="urn:microsoft.com/office/officeart/2005/8/layout/list1"/>
    <dgm:cxn modelId="{38BFE706-0C30-4FCE-98AC-1465DE934A3F}" type="presParOf" srcId="{7B3CD199-C215-2347-BBC9-C13B1D8043BF}" destId="{9D99CC81-72A7-1B43-B3FA-5E7938A88923}" srcOrd="1" destOrd="0" presId="urn:microsoft.com/office/officeart/2005/8/layout/list1"/>
    <dgm:cxn modelId="{790F4A75-EA1C-4218-A978-45843694E19A}" type="presParOf" srcId="{7B3CD199-C215-2347-BBC9-C13B1D8043BF}" destId="{E8B979CA-BB1A-F44A-85BE-D47EF4E22C57}" srcOrd="2" destOrd="0" presId="urn:microsoft.com/office/officeart/2005/8/layout/list1"/>
    <dgm:cxn modelId="{E3A609B4-2FCB-4656-8490-FE79D8F68EBE}" type="presParOf" srcId="{7B3CD199-C215-2347-BBC9-C13B1D8043BF}" destId="{0CBF1110-0141-7E46-B67A-8AC4E2FAD9AA}" srcOrd="3" destOrd="0" presId="urn:microsoft.com/office/officeart/2005/8/layout/list1"/>
    <dgm:cxn modelId="{0B9303AD-6FF4-4415-9901-8D975D898F62}" type="presParOf" srcId="{7B3CD199-C215-2347-BBC9-C13B1D8043BF}" destId="{DFF2AFF1-1658-44B4-A787-DABD9AED8A9E}" srcOrd="4" destOrd="0" presId="urn:microsoft.com/office/officeart/2005/8/layout/list1"/>
    <dgm:cxn modelId="{84EBC862-63A0-462A-B945-537E842C8C88}" type="presParOf" srcId="{DFF2AFF1-1658-44B4-A787-DABD9AED8A9E}" destId="{1D3B1DE6-8F15-4104-8DAD-52CC04C79225}" srcOrd="0" destOrd="0" presId="urn:microsoft.com/office/officeart/2005/8/layout/list1"/>
    <dgm:cxn modelId="{3417C23D-0414-4ED2-970A-9578ED5BBE48}" type="presParOf" srcId="{DFF2AFF1-1658-44B4-A787-DABD9AED8A9E}" destId="{E5CCA325-BD6C-4A98-A795-B0488852819D}" srcOrd="1" destOrd="0" presId="urn:microsoft.com/office/officeart/2005/8/layout/list1"/>
    <dgm:cxn modelId="{B5E42368-8E49-40A9-A49A-2E53F9EE9635}" type="presParOf" srcId="{7B3CD199-C215-2347-BBC9-C13B1D8043BF}" destId="{3CAD584B-17B3-4652-B8B3-AA3AB034F403}" srcOrd="5" destOrd="0" presId="urn:microsoft.com/office/officeart/2005/8/layout/list1"/>
    <dgm:cxn modelId="{7F3AB8A3-3990-4BE3-A281-D5DF335BC6D5}" type="presParOf" srcId="{7B3CD199-C215-2347-BBC9-C13B1D8043BF}" destId="{BDB19658-ED76-40D8-ADCA-E42AC37E0146}" srcOrd="6" destOrd="0" presId="urn:microsoft.com/office/officeart/2005/8/layout/list1"/>
    <dgm:cxn modelId="{96FFBF3E-A6B8-4F6F-B4A9-BAD47F710266}" type="presParOf" srcId="{7B3CD199-C215-2347-BBC9-C13B1D8043BF}" destId="{13E9DB80-90D6-49A9-AE0E-A561775F05BF}" srcOrd="7" destOrd="0" presId="urn:microsoft.com/office/officeart/2005/8/layout/list1"/>
    <dgm:cxn modelId="{656B6B93-7F8E-4294-A2DB-7D4024DE924D}" type="presParOf" srcId="{7B3CD199-C215-2347-BBC9-C13B1D8043BF}" destId="{0437D906-4B64-40B6-89F0-BEC460D5A46D}" srcOrd="8" destOrd="0" presId="urn:microsoft.com/office/officeart/2005/8/layout/list1"/>
    <dgm:cxn modelId="{08109564-1BA9-4074-AFD7-B4C565F2C147}" type="presParOf" srcId="{0437D906-4B64-40B6-89F0-BEC460D5A46D}" destId="{D1DFE743-0971-460D-A0E7-402D03C0A2AF}" srcOrd="0" destOrd="0" presId="urn:microsoft.com/office/officeart/2005/8/layout/list1"/>
    <dgm:cxn modelId="{B7FACF59-33C8-4D4C-971C-39EEEB309B08}" type="presParOf" srcId="{0437D906-4B64-40B6-89F0-BEC460D5A46D}" destId="{F15A6941-80BC-4CAD-8812-184515AE118A}" srcOrd="1" destOrd="0" presId="urn:microsoft.com/office/officeart/2005/8/layout/list1"/>
    <dgm:cxn modelId="{283678A6-7F56-4D76-8FD4-39632CE11172}" type="presParOf" srcId="{7B3CD199-C215-2347-BBC9-C13B1D8043BF}" destId="{564836D0-E326-459D-A961-451E667F1F36}" srcOrd="9" destOrd="0" presId="urn:microsoft.com/office/officeart/2005/8/layout/list1"/>
    <dgm:cxn modelId="{CECDBC4E-FBBB-4827-A981-789869D5F95F}" type="presParOf" srcId="{7B3CD199-C215-2347-BBC9-C13B1D8043BF}" destId="{C08FC919-5BCA-4E12-91E8-B072F3A491B6}" srcOrd="10" destOrd="0" presId="urn:microsoft.com/office/officeart/2005/8/layout/list1"/>
    <dgm:cxn modelId="{22A2BD8B-C9D2-497C-A5BD-9D5BC0013FFF}" type="presParOf" srcId="{7B3CD199-C215-2347-BBC9-C13B1D8043BF}" destId="{C9B7783E-A5D2-4919-A3D3-D3BA7EFFE665}" srcOrd="11" destOrd="0" presId="urn:microsoft.com/office/officeart/2005/8/layout/list1"/>
    <dgm:cxn modelId="{8B6EA7A2-5FEB-4748-9B95-440BD4BBA531}" type="presParOf" srcId="{7B3CD199-C215-2347-BBC9-C13B1D8043BF}" destId="{11232951-ECF0-4F4E-91A8-673B58DD6E77}" srcOrd="12" destOrd="0" presId="urn:microsoft.com/office/officeart/2005/8/layout/list1"/>
    <dgm:cxn modelId="{D25030E9-FB92-4AB7-9619-9E483AD1E4AE}" type="presParOf" srcId="{11232951-ECF0-4F4E-91A8-673B58DD6E77}" destId="{366B6D04-7A6B-E843-AD6D-1192013D05FE}" srcOrd="0" destOrd="0" presId="urn:microsoft.com/office/officeart/2005/8/layout/list1"/>
    <dgm:cxn modelId="{6F2BFC41-051B-4D5C-BE73-C8646F96BC6E}" type="presParOf" srcId="{11232951-ECF0-4F4E-91A8-673B58DD6E77}" destId="{0529BD0A-A7FD-6744-8DFD-880BFFEBA477}" srcOrd="1" destOrd="0" presId="urn:microsoft.com/office/officeart/2005/8/layout/list1"/>
    <dgm:cxn modelId="{17336E03-156B-4392-BA91-E25636C7514C}" type="presParOf" srcId="{7B3CD199-C215-2347-BBC9-C13B1D8043BF}" destId="{BB2F6A4D-985E-7041-AAFD-CE26AE1F5C16}" srcOrd="13" destOrd="0" presId="urn:microsoft.com/office/officeart/2005/8/layout/list1"/>
    <dgm:cxn modelId="{E49EF005-DB0E-4619-A37A-2EF44D200B97}" type="presParOf" srcId="{7B3CD199-C215-2347-BBC9-C13B1D8043BF}" destId="{ECC4DD16-4F0D-4C48-B03B-3792708DF986}" srcOrd="14" destOrd="0" presId="urn:microsoft.com/office/officeart/2005/8/layout/list1"/>
    <dgm:cxn modelId="{B9C480CD-7C51-44F8-B4EF-7D08476840D7}" type="presParOf" srcId="{7B3CD199-C215-2347-BBC9-C13B1D8043BF}" destId="{9A21F427-F05A-0241-B8F4-BADF7A5D6FA1}" srcOrd="15" destOrd="0" presId="urn:microsoft.com/office/officeart/2005/8/layout/list1"/>
    <dgm:cxn modelId="{62DF13D6-232D-4D3B-B107-ED7F288A60E6}" type="presParOf" srcId="{7B3CD199-C215-2347-BBC9-C13B1D8043BF}" destId="{735EB0E7-AFA9-4F4B-A5E1-945FB6121042}" srcOrd="16" destOrd="0" presId="urn:microsoft.com/office/officeart/2005/8/layout/list1"/>
    <dgm:cxn modelId="{AA3ABB03-439C-4831-A3DB-031D26721218}" type="presParOf" srcId="{735EB0E7-AFA9-4F4B-A5E1-945FB6121042}" destId="{3A940705-E187-C74B-9F90-138DECB65222}" srcOrd="0" destOrd="0" presId="urn:microsoft.com/office/officeart/2005/8/layout/list1"/>
    <dgm:cxn modelId="{26B02BA5-8F9A-4107-B136-328AFF6BEF11}" type="presParOf" srcId="{735EB0E7-AFA9-4F4B-A5E1-945FB6121042}" destId="{9D8F6F38-B4B7-304B-922F-3D33BC6FB5C5}" srcOrd="1" destOrd="0" presId="urn:microsoft.com/office/officeart/2005/8/layout/list1"/>
    <dgm:cxn modelId="{A764C4BD-5CBC-482B-A698-56E944049322}" type="presParOf" srcId="{7B3CD199-C215-2347-BBC9-C13B1D8043BF}" destId="{C2D17C6C-A875-FC4F-B0FC-BF6F9850BA54}" srcOrd="17" destOrd="0" presId="urn:microsoft.com/office/officeart/2005/8/layout/list1"/>
    <dgm:cxn modelId="{9B55181C-FF5A-4737-8E9D-6B9DF9C85128}" type="presParOf" srcId="{7B3CD199-C215-2347-BBC9-C13B1D8043BF}" destId="{14847710-DD00-0C40-B2A5-DB816B6DED7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8A58E7-F1FC-4F70-9FA8-EE94EF216D4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EB2C43-F5CF-4C48-81F2-177F05D115A4}">
      <dgm:prSet/>
      <dgm:spPr/>
      <dgm:t>
        <a:bodyPr/>
        <a:lstStyle/>
        <a:p>
          <a:r>
            <a:rPr lang="ko-KR"/>
            <a:t>현재 </a:t>
          </a:r>
          <a:r>
            <a:rPr lang="en-US"/>
            <a:t>1900</a:t>
          </a:r>
          <a:r>
            <a:rPr lang="ko-KR"/>
            <a:t>개 이상의 커뮤니티에 기여</a:t>
          </a:r>
          <a:endParaRPr lang="en-US"/>
        </a:p>
      </dgm:t>
    </dgm:pt>
    <dgm:pt modelId="{60277D73-2429-426C-814D-843D02955073}" type="parTrans" cxnId="{575D6025-037D-4A91-955A-77FCD8B60D9C}">
      <dgm:prSet/>
      <dgm:spPr/>
      <dgm:t>
        <a:bodyPr/>
        <a:lstStyle/>
        <a:p>
          <a:endParaRPr lang="en-US"/>
        </a:p>
      </dgm:t>
    </dgm:pt>
    <dgm:pt modelId="{35384491-393E-4CCA-AF08-BA6D712A9056}" type="sibTrans" cxnId="{575D6025-037D-4A91-955A-77FCD8B60D9C}">
      <dgm:prSet/>
      <dgm:spPr/>
      <dgm:t>
        <a:bodyPr/>
        <a:lstStyle/>
        <a:p>
          <a:endParaRPr lang="en-US"/>
        </a:p>
      </dgm:t>
    </dgm:pt>
    <dgm:pt modelId="{1FAF9B8A-3934-48B8-AEC2-F75945E297B9}">
      <dgm:prSet phldr="0"/>
      <dgm:spPr/>
      <dgm:t>
        <a:bodyPr/>
        <a:lstStyle/>
        <a:p>
          <a:pPr rtl="0" latinLnBrk="1"/>
          <a:r>
            <a:rPr lang="ko-KR"/>
            <a:t>지속적으로 새 기능이나 개선된 기능</a:t>
          </a:r>
          <a:r>
            <a:rPr lang="en-US" altLang="ko-KR"/>
            <a:t>,</a:t>
          </a:r>
          <a:r>
            <a:rPr lang="ko-KR"/>
            <a:t> 버그 수정 등이 포함된 새 버전을 배포 </a:t>
          </a:r>
          <a:r>
            <a:rPr lang="ko-KR" altLang="en-US">
              <a:latin typeface="Aptos Display" panose="02110004020202020204"/>
            </a:rPr>
            <a:t>중</a:t>
          </a:r>
          <a:endParaRPr lang="ko-KR"/>
        </a:p>
      </dgm:t>
    </dgm:pt>
    <dgm:pt modelId="{C64B5701-2BE7-46BE-8C24-A7EC99044A22}" type="parTrans" cxnId="{AE828AA5-D643-4CB8-ADF0-9E33C0CD3665}">
      <dgm:prSet/>
      <dgm:spPr/>
    </dgm:pt>
    <dgm:pt modelId="{D411A5DA-7399-4F38-A2F1-86F5D7F48DA2}" type="sibTrans" cxnId="{AE828AA5-D643-4CB8-ADF0-9E33C0CD3665}">
      <dgm:prSet/>
      <dgm:spPr/>
      <dgm:t>
        <a:bodyPr/>
        <a:lstStyle/>
        <a:p>
          <a:pPr latinLnBrk="1"/>
          <a:endParaRPr lang="ko-KR" altLang="en-US"/>
        </a:p>
      </dgm:t>
    </dgm:pt>
    <dgm:pt modelId="{4D80799A-AB83-4824-8109-0F6527ADCAE7}">
      <dgm:prSet phldr="0"/>
      <dgm:spPr/>
      <dgm:t>
        <a:bodyPr/>
        <a:lstStyle/>
        <a:p>
          <a:pPr algn="l" rtl="0"/>
          <a:r>
            <a:rPr lang="ko-KR" altLang="en-US">
              <a:latin typeface="Aptos Display" panose="02110004020202020204"/>
            </a:rPr>
            <a:t>취약점이 발견됐으나 업데이트된</a:t>
          </a:r>
          <a:r>
            <a:rPr lang="ko-KR"/>
            <a:t> 최신 버전에서는 해결 완료</a:t>
          </a:r>
          <a:endParaRPr lang="en-US" altLang="ko-KR">
            <a:latin typeface="Aptos Display" panose="02110004020202020204"/>
          </a:endParaRPr>
        </a:p>
      </dgm:t>
    </dgm:pt>
    <dgm:pt modelId="{661F7660-3A66-4A8F-9577-82FA64BBF943}" type="parTrans" cxnId="{9825A23A-8BE6-4139-A9D2-06F772BB916E}">
      <dgm:prSet/>
      <dgm:spPr/>
    </dgm:pt>
    <dgm:pt modelId="{8582741E-1227-4EC5-AF22-DD94D4D34555}" type="sibTrans" cxnId="{9825A23A-8BE6-4139-A9D2-06F772BB916E}">
      <dgm:prSet/>
      <dgm:spPr/>
      <dgm:t>
        <a:bodyPr/>
        <a:lstStyle/>
        <a:p>
          <a:pPr latinLnBrk="1"/>
          <a:endParaRPr lang="ko-KR" altLang="en-US"/>
        </a:p>
      </dgm:t>
    </dgm:pt>
    <dgm:pt modelId="{35B6BA1B-42B0-2A46-B311-F6448D0EB35A}" type="pres">
      <dgm:prSet presAssocID="{E28A58E7-F1FC-4F70-9FA8-EE94EF216D4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9D2AAC-3094-494A-AAD6-01A985A9B7CB}" type="pres">
      <dgm:prSet presAssocID="{E28A58E7-F1FC-4F70-9FA8-EE94EF216D43}" presName="dummyMaxCanvas" presStyleCnt="0">
        <dgm:presLayoutVars/>
      </dgm:prSet>
      <dgm:spPr/>
    </dgm:pt>
    <dgm:pt modelId="{9AB9870E-6454-43C4-B05D-427A867F1A1E}" type="pres">
      <dgm:prSet presAssocID="{E28A58E7-F1FC-4F70-9FA8-EE94EF216D43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B5473-0CA8-4B03-BB7E-0664C32BAC33}" type="pres">
      <dgm:prSet presAssocID="{E28A58E7-F1FC-4F70-9FA8-EE94EF216D43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A6A725B-36EB-4A38-B17D-B0D36C4DFD2A}" type="pres">
      <dgm:prSet presAssocID="{E28A58E7-F1FC-4F70-9FA8-EE94EF216D43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648FF94-AD34-448A-8208-4C0F99236ECE}" type="pres">
      <dgm:prSet presAssocID="{E28A58E7-F1FC-4F70-9FA8-EE94EF216D43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196493-906A-41AF-9FA6-1371C03DCF5F}" type="pres">
      <dgm:prSet presAssocID="{E28A58E7-F1FC-4F70-9FA8-EE94EF216D43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CB29F8-1FDE-4846-B690-0358BC238C2B}" type="pres">
      <dgm:prSet presAssocID="{E28A58E7-F1FC-4F70-9FA8-EE94EF216D43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5FBD61-77C6-4C9B-BC33-2383F4428E3A}" type="pres">
      <dgm:prSet presAssocID="{E28A58E7-F1FC-4F70-9FA8-EE94EF216D43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0C9D44-4F44-44F8-A20C-B83D69A9B73E}" type="pres">
      <dgm:prSet presAssocID="{E28A58E7-F1FC-4F70-9FA8-EE94EF216D43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75BDAA1-3099-4B9F-9ED1-6C965B45FCCC}" type="presOf" srcId="{1FAF9B8A-3934-48B8-AEC2-F75945E297B9}" destId="{8A6A725B-36EB-4A38-B17D-B0D36C4DFD2A}" srcOrd="0" destOrd="0" presId="urn:microsoft.com/office/officeart/2005/8/layout/vProcess5"/>
    <dgm:cxn modelId="{2114EB39-C1FE-5E41-9F18-9D0DF43A19D0}" type="presOf" srcId="{E28A58E7-F1FC-4F70-9FA8-EE94EF216D43}" destId="{35B6BA1B-42B0-2A46-B311-F6448D0EB35A}" srcOrd="0" destOrd="0" presId="urn:microsoft.com/office/officeart/2005/8/layout/vProcess5"/>
    <dgm:cxn modelId="{139FAA78-376F-425B-A70E-4DF7FBE66191}" type="presOf" srcId="{8582741E-1227-4EC5-AF22-DD94D4D34555}" destId="{E1196493-906A-41AF-9FA6-1371C03DCF5F}" srcOrd="0" destOrd="0" presId="urn:microsoft.com/office/officeart/2005/8/layout/vProcess5"/>
    <dgm:cxn modelId="{AE828AA5-D643-4CB8-ADF0-9E33C0CD3665}" srcId="{E28A58E7-F1FC-4F70-9FA8-EE94EF216D43}" destId="{1FAF9B8A-3934-48B8-AEC2-F75945E297B9}" srcOrd="2" destOrd="0" parTransId="{C64B5701-2BE7-46BE-8C24-A7EC99044A22}" sibTransId="{D411A5DA-7399-4F38-A2F1-86F5D7F48DA2}"/>
    <dgm:cxn modelId="{1BB86097-A31D-47F8-8ED8-BFA499BC8B7A}" type="presOf" srcId="{4D80799A-AB83-4824-8109-0F6527ADCAE7}" destId="{A05FBD61-77C6-4C9B-BC33-2383F4428E3A}" srcOrd="1" destOrd="0" presId="urn:microsoft.com/office/officeart/2005/8/layout/vProcess5"/>
    <dgm:cxn modelId="{C475D721-66C3-48AD-8C31-22A05322EEE0}" type="presOf" srcId="{1FAF9B8A-3934-48B8-AEC2-F75945E297B9}" destId="{7D0C9D44-4F44-44F8-A20C-B83D69A9B73E}" srcOrd="1" destOrd="0" presId="urn:microsoft.com/office/officeart/2005/8/layout/vProcess5"/>
    <dgm:cxn modelId="{7BCC7A4F-D442-4D11-ACE2-089DC468915A}" type="presOf" srcId="{4D80799A-AB83-4824-8109-0F6527ADCAE7}" destId="{12EB5473-0CA8-4B03-BB7E-0664C32BAC33}" srcOrd="0" destOrd="0" presId="urn:microsoft.com/office/officeart/2005/8/layout/vProcess5"/>
    <dgm:cxn modelId="{7798E176-15C9-431B-888B-77A3E568A309}" type="presOf" srcId="{F7EB2C43-F5CF-4C48-81F2-177F05D115A4}" destId="{9AB9870E-6454-43C4-B05D-427A867F1A1E}" srcOrd="0" destOrd="0" presId="urn:microsoft.com/office/officeart/2005/8/layout/vProcess5"/>
    <dgm:cxn modelId="{9F65E566-738B-4D03-A0D1-6CE3471C7190}" type="presOf" srcId="{F7EB2C43-F5CF-4C48-81F2-177F05D115A4}" destId="{BECB29F8-1FDE-4846-B690-0358BC238C2B}" srcOrd="1" destOrd="0" presId="urn:microsoft.com/office/officeart/2005/8/layout/vProcess5"/>
    <dgm:cxn modelId="{575D6025-037D-4A91-955A-77FCD8B60D9C}" srcId="{E28A58E7-F1FC-4F70-9FA8-EE94EF216D43}" destId="{F7EB2C43-F5CF-4C48-81F2-177F05D115A4}" srcOrd="0" destOrd="0" parTransId="{60277D73-2429-426C-814D-843D02955073}" sibTransId="{35384491-393E-4CCA-AF08-BA6D712A9056}"/>
    <dgm:cxn modelId="{230C29B4-8C60-4F48-97CE-62B82D530CCC}" type="presOf" srcId="{35384491-393E-4CCA-AF08-BA6D712A9056}" destId="{2648FF94-AD34-448A-8208-4C0F99236ECE}" srcOrd="0" destOrd="0" presId="urn:microsoft.com/office/officeart/2005/8/layout/vProcess5"/>
    <dgm:cxn modelId="{9825A23A-8BE6-4139-A9D2-06F772BB916E}" srcId="{E28A58E7-F1FC-4F70-9FA8-EE94EF216D43}" destId="{4D80799A-AB83-4824-8109-0F6527ADCAE7}" srcOrd="1" destOrd="0" parTransId="{661F7660-3A66-4A8F-9577-82FA64BBF943}" sibTransId="{8582741E-1227-4EC5-AF22-DD94D4D34555}"/>
    <dgm:cxn modelId="{44D0562C-1C17-4F99-AC32-9984A496F1C3}" type="presParOf" srcId="{35B6BA1B-42B0-2A46-B311-F6448D0EB35A}" destId="{389D2AAC-3094-494A-AAD6-01A985A9B7CB}" srcOrd="0" destOrd="0" presId="urn:microsoft.com/office/officeart/2005/8/layout/vProcess5"/>
    <dgm:cxn modelId="{321A9D8F-732F-415C-AC6B-F085400C3486}" type="presParOf" srcId="{35B6BA1B-42B0-2A46-B311-F6448D0EB35A}" destId="{9AB9870E-6454-43C4-B05D-427A867F1A1E}" srcOrd="1" destOrd="0" presId="urn:microsoft.com/office/officeart/2005/8/layout/vProcess5"/>
    <dgm:cxn modelId="{F09D7DE0-B6E5-4294-A7F9-FFD8640FEC21}" type="presParOf" srcId="{35B6BA1B-42B0-2A46-B311-F6448D0EB35A}" destId="{12EB5473-0CA8-4B03-BB7E-0664C32BAC33}" srcOrd="2" destOrd="0" presId="urn:microsoft.com/office/officeart/2005/8/layout/vProcess5"/>
    <dgm:cxn modelId="{C1F7F471-CEFF-44A0-AAE1-A221CBEDCACD}" type="presParOf" srcId="{35B6BA1B-42B0-2A46-B311-F6448D0EB35A}" destId="{8A6A725B-36EB-4A38-B17D-B0D36C4DFD2A}" srcOrd="3" destOrd="0" presId="urn:microsoft.com/office/officeart/2005/8/layout/vProcess5"/>
    <dgm:cxn modelId="{8AC9B598-4095-4FA6-8D43-66A868425475}" type="presParOf" srcId="{35B6BA1B-42B0-2A46-B311-F6448D0EB35A}" destId="{2648FF94-AD34-448A-8208-4C0F99236ECE}" srcOrd="4" destOrd="0" presId="urn:microsoft.com/office/officeart/2005/8/layout/vProcess5"/>
    <dgm:cxn modelId="{9DF02C3A-5924-40F6-87CF-208604DE1687}" type="presParOf" srcId="{35B6BA1B-42B0-2A46-B311-F6448D0EB35A}" destId="{E1196493-906A-41AF-9FA6-1371C03DCF5F}" srcOrd="5" destOrd="0" presId="urn:microsoft.com/office/officeart/2005/8/layout/vProcess5"/>
    <dgm:cxn modelId="{4CBBA685-F877-4D02-9C79-4411CEA42A0F}" type="presParOf" srcId="{35B6BA1B-42B0-2A46-B311-F6448D0EB35A}" destId="{BECB29F8-1FDE-4846-B690-0358BC238C2B}" srcOrd="6" destOrd="0" presId="urn:microsoft.com/office/officeart/2005/8/layout/vProcess5"/>
    <dgm:cxn modelId="{B3799713-5245-4FEA-942C-81CCE76FC2A5}" type="presParOf" srcId="{35B6BA1B-42B0-2A46-B311-F6448D0EB35A}" destId="{A05FBD61-77C6-4C9B-BC33-2383F4428E3A}" srcOrd="7" destOrd="0" presId="urn:microsoft.com/office/officeart/2005/8/layout/vProcess5"/>
    <dgm:cxn modelId="{E2834FCF-A00B-4A0B-9FFC-B56EBCC80CA1}" type="presParOf" srcId="{35B6BA1B-42B0-2A46-B311-F6448D0EB35A}" destId="{7D0C9D44-4F44-44F8-A20C-B83D69A9B73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200DC0-9DF4-4F61-AD4D-CFB4A7C1AB8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08D9BC-9EE4-49C4-B70F-6E51A4A5EC8B}">
      <dgm:prSet/>
      <dgm:spPr/>
      <dgm:t>
        <a:bodyPr/>
        <a:lstStyle/>
        <a:p>
          <a:r>
            <a:rPr lang="en-US"/>
            <a:t>DevOps </a:t>
          </a:r>
          <a:r>
            <a:rPr lang="ko-KR"/>
            <a:t>적용 가능한 과정</a:t>
          </a:r>
          <a:endParaRPr lang="en-US"/>
        </a:p>
      </dgm:t>
    </dgm:pt>
    <dgm:pt modelId="{AA8FEBC3-733A-4330-8A67-DFECB4DF47C7}" type="parTrans" cxnId="{932E18C2-3072-492F-AE8F-B4E10CCF227A}">
      <dgm:prSet/>
      <dgm:spPr/>
      <dgm:t>
        <a:bodyPr/>
        <a:lstStyle/>
        <a:p>
          <a:endParaRPr lang="en-US"/>
        </a:p>
      </dgm:t>
    </dgm:pt>
    <dgm:pt modelId="{F0E7B707-9293-494B-83C1-E6F4D1E1CDBF}" type="sibTrans" cxnId="{932E18C2-3072-492F-AE8F-B4E10CCF227A}">
      <dgm:prSet/>
      <dgm:spPr/>
      <dgm:t>
        <a:bodyPr/>
        <a:lstStyle/>
        <a:p>
          <a:endParaRPr lang="en-US"/>
        </a:p>
      </dgm:t>
    </dgm:pt>
    <dgm:pt modelId="{12B88EF9-EE2C-46B0-809E-81FD6A2C6920}">
      <dgm:prSet/>
      <dgm:spPr/>
      <dgm:t>
        <a:bodyPr/>
        <a:lstStyle/>
        <a:p>
          <a:r>
            <a:rPr lang="en-US"/>
            <a:t>1. Plan</a:t>
          </a:r>
        </a:p>
      </dgm:t>
    </dgm:pt>
    <dgm:pt modelId="{ED6E83BD-ACBD-4EAD-9CD8-C0719E2EFFF3}" type="parTrans" cxnId="{6C74D413-E1D9-43A2-8353-0BC07DA42AF2}">
      <dgm:prSet/>
      <dgm:spPr/>
      <dgm:t>
        <a:bodyPr/>
        <a:lstStyle/>
        <a:p>
          <a:endParaRPr lang="en-US"/>
        </a:p>
      </dgm:t>
    </dgm:pt>
    <dgm:pt modelId="{980C712C-9974-4F88-98A4-EB79CB37132B}" type="sibTrans" cxnId="{6C74D413-E1D9-43A2-8353-0BC07DA42AF2}">
      <dgm:prSet/>
      <dgm:spPr/>
      <dgm:t>
        <a:bodyPr/>
        <a:lstStyle/>
        <a:p>
          <a:endParaRPr lang="en-US"/>
        </a:p>
      </dgm:t>
    </dgm:pt>
    <dgm:pt modelId="{7328AE04-96DF-43DF-9E9D-B0F720970003}">
      <dgm:prSet/>
      <dgm:spPr/>
      <dgm:t>
        <a:bodyPr/>
        <a:lstStyle/>
        <a:p>
          <a:r>
            <a:rPr lang="en-US"/>
            <a:t>2. Code</a:t>
          </a:r>
        </a:p>
      </dgm:t>
    </dgm:pt>
    <dgm:pt modelId="{5A743741-D628-4C2F-BDC8-8CE21A26E599}" type="parTrans" cxnId="{EB490A5C-2099-44F5-9E1C-4C222EAC1597}">
      <dgm:prSet/>
      <dgm:spPr/>
      <dgm:t>
        <a:bodyPr/>
        <a:lstStyle/>
        <a:p>
          <a:endParaRPr lang="en-US"/>
        </a:p>
      </dgm:t>
    </dgm:pt>
    <dgm:pt modelId="{4E847EBA-14B8-420D-86FD-3B0B8C8187E9}" type="sibTrans" cxnId="{EB490A5C-2099-44F5-9E1C-4C222EAC1597}">
      <dgm:prSet/>
      <dgm:spPr/>
      <dgm:t>
        <a:bodyPr/>
        <a:lstStyle/>
        <a:p>
          <a:endParaRPr lang="en-US"/>
        </a:p>
      </dgm:t>
    </dgm:pt>
    <dgm:pt modelId="{A79670B8-01E3-4BEA-BB04-BD7A7982D0B4}">
      <dgm:prSet/>
      <dgm:spPr/>
      <dgm:t>
        <a:bodyPr/>
        <a:lstStyle/>
        <a:p>
          <a:r>
            <a:rPr lang="en-US"/>
            <a:t>3. Build</a:t>
          </a:r>
        </a:p>
      </dgm:t>
    </dgm:pt>
    <dgm:pt modelId="{6D80F4CA-E71B-402D-AD4A-98C4E43A957B}" type="parTrans" cxnId="{3E641202-6E99-49CD-85C4-4F6234FBFB63}">
      <dgm:prSet/>
      <dgm:spPr/>
      <dgm:t>
        <a:bodyPr/>
        <a:lstStyle/>
        <a:p>
          <a:endParaRPr lang="en-US"/>
        </a:p>
      </dgm:t>
    </dgm:pt>
    <dgm:pt modelId="{94580ABC-A275-4301-96E4-A7959E6E3A0E}" type="sibTrans" cxnId="{3E641202-6E99-49CD-85C4-4F6234FBFB63}">
      <dgm:prSet/>
      <dgm:spPr/>
      <dgm:t>
        <a:bodyPr/>
        <a:lstStyle/>
        <a:p>
          <a:endParaRPr lang="en-US"/>
        </a:p>
      </dgm:t>
    </dgm:pt>
    <dgm:pt modelId="{33187583-2627-44BD-8F4A-A3A5561085EE}">
      <dgm:prSet/>
      <dgm:spPr/>
      <dgm:t>
        <a:bodyPr/>
        <a:lstStyle/>
        <a:p>
          <a:r>
            <a:rPr lang="en-US"/>
            <a:t>4. Test</a:t>
          </a:r>
        </a:p>
      </dgm:t>
    </dgm:pt>
    <dgm:pt modelId="{BD39ACF4-253B-46C2-B264-D21A6BE04F37}" type="parTrans" cxnId="{533F0A58-6305-4374-9CAE-BA5A7F1DA818}">
      <dgm:prSet/>
      <dgm:spPr/>
      <dgm:t>
        <a:bodyPr/>
        <a:lstStyle/>
        <a:p>
          <a:endParaRPr lang="en-US"/>
        </a:p>
      </dgm:t>
    </dgm:pt>
    <dgm:pt modelId="{9EB30E17-90C5-494B-A5C0-6A2C26DB02D7}" type="sibTrans" cxnId="{533F0A58-6305-4374-9CAE-BA5A7F1DA818}">
      <dgm:prSet/>
      <dgm:spPr/>
      <dgm:t>
        <a:bodyPr/>
        <a:lstStyle/>
        <a:p>
          <a:endParaRPr lang="en-US"/>
        </a:p>
      </dgm:t>
    </dgm:pt>
    <dgm:pt modelId="{B582E690-9889-4620-9750-B468C41F9CC9}">
      <dgm:prSet/>
      <dgm:spPr/>
      <dgm:t>
        <a:bodyPr/>
        <a:lstStyle/>
        <a:p>
          <a:r>
            <a:rPr lang="en-US"/>
            <a:t>5. Deploy</a:t>
          </a:r>
        </a:p>
      </dgm:t>
    </dgm:pt>
    <dgm:pt modelId="{0C618478-67BC-47B9-9D4B-CFC5FFCDA762}" type="parTrans" cxnId="{12F88DBF-2FE2-4735-8E76-E3383657E540}">
      <dgm:prSet/>
      <dgm:spPr/>
      <dgm:t>
        <a:bodyPr/>
        <a:lstStyle/>
        <a:p>
          <a:endParaRPr lang="en-US"/>
        </a:p>
      </dgm:t>
    </dgm:pt>
    <dgm:pt modelId="{794F9C75-6D7F-46D4-8E0A-97ED1F7CE858}" type="sibTrans" cxnId="{12F88DBF-2FE2-4735-8E76-E3383657E540}">
      <dgm:prSet/>
      <dgm:spPr/>
      <dgm:t>
        <a:bodyPr/>
        <a:lstStyle/>
        <a:p>
          <a:endParaRPr lang="en-US"/>
        </a:p>
      </dgm:t>
    </dgm:pt>
    <dgm:pt modelId="{CAF1E8D4-843F-43CF-B196-59CD440AF1EB}">
      <dgm:prSet/>
      <dgm:spPr/>
      <dgm:t>
        <a:bodyPr/>
        <a:lstStyle/>
        <a:p>
          <a:r>
            <a:rPr lang="en-US"/>
            <a:t>6. Operate</a:t>
          </a:r>
        </a:p>
      </dgm:t>
    </dgm:pt>
    <dgm:pt modelId="{4541C08B-1D76-49E2-8859-02683478AC15}" type="parTrans" cxnId="{F8652E23-29B8-4DFF-9BEB-69377F83F385}">
      <dgm:prSet/>
      <dgm:spPr/>
      <dgm:t>
        <a:bodyPr/>
        <a:lstStyle/>
        <a:p>
          <a:endParaRPr lang="en-US"/>
        </a:p>
      </dgm:t>
    </dgm:pt>
    <dgm:pt modelId="{01EA2F5E-FC1C-4AB7-9F0F-6445346E205D}" type="sibTrans" cxnId="{F8652E23-29B8-4DFF-9BEB-69377F83F385}">
      <dgm:prSet/>
      <dgm:spPr/>
      <dgm:t>
        <a:bodyPr/>
        <a:lstStyle/>
        <a:p>
          <a:endParaRPr lang="en-US"/>
        </a:p>
      </dgm:t>
    </dgm:pt>
    <dgm:pt modelId="{3107E34C-4DE9-45EA-9C39-076AAD612340}">
      <dgm:prSet/>
      <dgm:spPr/>
      <dgm:t>
        <a:bodyPr/>
        <a:lstStyle/>
        <a:p>
          <a:r>
            <a:rPr lang="en-US"/>
            <a:t>7. Monitor</a:t>
          </a:r>
        </a:p>
      </dgm:t>
    </dgm:pt>
    <dgm:pt modelId="{02673577-CA9C-422D-93DE-F63F49F639AD}" type="parTrans" cxnId="{DA66122B-9572-453F-B448-DED5630498AA}">
      <dgm:prSet/>
      <dgm:spPr/>
      <dgm:t>
        <a:bodyPr/>
        <a:lstStyle/>
        <a:p>
          <a:endParaRPr lang="en-US"/>
        </a:p>
      </dgm:t>
    </dgm:pt>
    <dgm:pt modelId="{9C3D494B-0091-412A-9AE1-1000D0FE3759}" type="sibTrans" cxnId="{DA66122B-9572-453F-B448-DED5630498AA}">
      <dgm:prSet/>
      <dgm:spPr/>
      <dgm:t>
        <a:bodyPr/>
        <a:lstStyle/>
        <a:p>
          <a:endParaRPr lang="en-US"/>
        </a:p>
      </dgm:t>
    </dgm:pt>
    <dgm:pt modelId="{2D7BBF0A-CFE5-4549-83A3-3A293D76DC6B}" type="pres">
      <dgm:prSet presAssocID="{8F200DC0-9DF4-4F61-AD4D-CFB4A7C1AB8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3A5707-214E-DF4E-B1D4-2F15BB0DBA9D}" type="pres">
      <dgm:prSet presAssocID="{0F08D9BC-9EE4-49C4-B70F-6E51A4A5EC8B}" presName="thickLine" presStyleLbl="alignNode1" presStyleIdx="0" presStyleCnt="1"/>
      <dgm:spPr/>
    </dgm:pt>
    <dgm:pt modelId="{469291C9-2861-D547-B4B0-833C1845F5F8}" type="pres">
      <dgm:prSet presAssocID="{0F08D9BC-9EE4-49C4-B70F-6E51A4A5EC8B}" presName="horz1" presStyleCnt="0"/>
      <dgm:spPr/>
    </dgm:pt>
    <dgm:pt modelId="{A44A2A41-C09C-BC48-9A5C-D7FAF93C8518}" type="pres">
      <dgm:prSet presAssocID="{0F08D9BC-9EE4-49C4-B70F-6E51A4A5EC8B}" presName="tx1" presStyleLbl="revTx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D22A971A-B123-DE44-9EF9-AA246D5CB29C}" type="pres">
      <dgm:prSet presAssocID="{0F08D9BC-9EE4-49C4-B70F-6E51A4A5EC8B}" presName="vert1" presStyleCnt="0"/>
      <dgm:spPr/>
    </dgm:pt>
    <dgm:pt modelId="{CBF2B336-C384-EF49-9F43-0B4381B55C73}" type="pres">
      <dgm:prSet presAssocID="{12B88EF9-EE2C-46B0-809E-81FD6A2C6920}" presName="vertSpace2a" presStyleCnt="0"/>
      <dgm:spPr/>
    </dgm:pt>
    <dgm:pt modelId="{FA49281B-C23D-AB40-9C67-C366657B0AEF}" type="pres">
      <dgm:prSet presAssocID="{12B88EF9-EE2C-46B0-809E-81FD6A2C6920}" presName="horz2" presStyleCnt="0"/>
      <dgm:spPr/>
    </dgm:pt>
    <dgm:pt modelId="{A8BDAEFA-B907-E641-9AEB-18B642EEF1B9}" type="pres">
      <dgm:prSet presAssocID="{12B88EF9-EE2C-46B0-809E-81FD6A2C6920}" presName="horzSpace2" presStyleCnt="0"/>
      <dgm:spPr/>
    </dgm:pt>
    <dgm:pt modelId="{9E6CDA50-0720-E740-A8DA-C978844A6A66}" type="pres">
      <dgm:prSet presAssocID="{12B88EF9-EE2C-46B0-809E-81FD6A2C6920}" presName="tx2" presStyleLbl="revTx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E7F42D79-FEEA-9147-9266-DBCA0444E0BA}" type="pres">
      <dgm:prSet presAssocID="{12B88EF9-EE2C-46B0-809E-81FD6A2C6920}" presName="vert2" presStyleCnt="0"/>
      <dgm:spPr/>
    </dgm:pt>
    <dgm:pt modelId="{C04DFD10-174C-9840-BAE9-C1EB0D167EC7}" type="pres">
      <dgm:prSet presAssocID="{12B88EF9-EE2C-46B0-809E-81FD6A2C6920}" presName="thinLine2b" presStyleLbl="callout" presStyleIdx="0" presStyleCnt="7"/>
      <dgm:spPr/>
    </dgm:pt>
    <dgm:pt modelId="{912C9B79-1CD4-2C48-B503-7C9F2D303BFD}" type="pres">
      <dgm:prSet presAssocID="{12B88EF9-EE2C-46B0-809E-81FD6A2C6920}" presName="vertSpace2b" presStyleCnt="0"/>
      <dgm:spPr/>
    </dgm:pt>
    <dgm:pt modelId="{78E096BA-8C7B-C544-BC81-F9E2E0F65248}" type="pres">
      <dgm:prSet presAssocID="{7328AE04-96DF-43DF-9E9D-B0F720970003}" presName="horz2" presStyleCnt="0"/>
      <dgm:spPr/>
    </dgm:pt>
    <dgm:pt modelId="{1B0EDE01-5C2F-0441-8940-D6A0E2749870}" type="pres">
      <dgm:prSet presAssocID="{7328AE04-96DF-43DF-9E9D-B0F720970003}" presName="horzSpace2" presStyleCnt="0"/>
      <dgm:spPr/>
    </dgm:pt>
    <dgm:pt modelId="{FCF9AC06-7CFE-1E4A-90CF-11A5996B90F9}" type="pres">
      <dgm:prSet presAssocID="{7328AE04-96DF-43DF-9E9D-B0F720970003}" presName="tx2" presStyleLbl="revTx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17CAFEC7-4CC9-144F-A2BC-D70D6F60F6DC}" type="pres">
      <dgm:prSet presAssocID="{7328AE04-96DF-43DF-9E9D-B0F720970003}" presName="vert2" presStyleCnt="0"/>
      <dgm:spPr/>
    </dgm:pt>
    <dgm:pt modelId="{6B8EF3F9-106B-704E-ADB2-6C9E8B99D99D}" type="pres">
      <dgm:prSet presAssocID="{7328AE04-96DF-43DF-9E9D-B0F720970003}" presName="thinLine2b" presStyleLbl="callout" presStyleIdx="1" presStyleCnt="7"/>
      <dgm:spPr/>
    </dgm:pt>
    <dgm:pt modelId="{B171AB45-997A-154E-BD58-EEA94EC43360}" type="pres">
      <dgm:prSet presAssocID="{7328AE04-96DF-43DF-9E9D-B0F720970003}" presName="vertSpace2b" presStyleCnt="0"/>
      <dgm:spPr/>
    </dgm:pt>
    <dgm:pt modelId="{5A519710-314F-5541-B7C4-DE96F1629F20}" type="pres">
      <dgm:prSet presAssocID="{A79670B8-01E3-4BEA-BB04-BD7A7982D0B4}" presName="horz2" presStyleCnt="0"/>
      <dgm:spPr/>
    </dgm:pt>
    <dgm:pt modelId="{40DF473F-93B0-C04A-AC8E-54F479BD63BD}" type="pres">
      <dgm:prSet presAssocID="{A79670B8-01E3-4BEA-BB04-BD7A7982D0B4}" presName="horzSpace2" presStyleCnt="0"/>
      <dgm:spPr/>
    </dgm:pt>
    <dgm:pt modelId="{262F7D17-E6C0-CC41-B2C4-350D3FB268E1}" type="pres">
      <dgm:prSet presAssocID="{A79670B8-01E3-4BEA-BB04-BD7A7982D0B4}" presName="tx2" presStyleLbl="revTx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2CA0E0FF-447A-EC48-9BEA-80192E3673A3}" type="pres">
      <dgm:prSet presAssocID="{A79670B8-01E3-4BEA-BB04-BD7A7982D0B4}" presName="vert2" presStyleCnt="0"/>
      <dgm:spPr/>
    </dgm:pt>
    <dgm:pt modelId="{97E5074D-377B-C24D-A728-5EEB66A97CE2}" type="pres">
      <dgm:prSet presAssocID="{A79670B8-01E3-4BEA-BB04-BD7A7982D0B4}" presName="thinLine2b" presStyleLbl="callout" presStyleIdx="2" presStyleCnt="7"/>
      <dgm:spPr/>
    </dgm:pt>
    <dgm:pt modelId="{0770C3C5-474B-E340-8235-1C5A079C8FD7}" type="pres">
      <dgm:prSet presAssocID="{A79670B8-01E3-4BEA-BB04-BD7A7982D0B4}" presName="vertSpace2b" presStyleCnt="0"/>
      <dgm:spPr/>
    </dgm:pt>
    <dgm:pt modelId="{BE4FEDE4-ADF0-DE41-BF9D-CA58BCF9741E}" type="pres">
      <dgm:prSet presAssocID="{33187583-2627-44BD-8F4A-A3A5561085EE}" presName="horz2" presStyleCnt="0"/>
      <dgm:spPr/>
    </dgm:pt>
    <dgm:pt modelId="{890A9062-8233-6447-BB11-89F01CAB2BAD}" type="pres">
      <dgm:prSet presAssocID="{33187583-2627-44BD-8F4A-A3A5561085EE}" presName="horzSpace2" presStyleCnt="0"/>
      <dgm:spPr/>
    </dgm:pt>
    <dgm:pt modelId="{2281C663-FD98-8F46-86D6-1EBA5127C4E8}" type="pres">
      <dgm:prSet presAssocID="{33187583-2627-44BD-8F4A-A3A5561085EE}" presName="tx2" presStyleLbl="revTx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DC3F885A-6EE1-6145-9518-C61721560DFF}" type="pres">
      <dgm:prSet presAssocID="{33187583-2627-44BD-8F4A-A3A5561085EE}" presName="vert2" presStyleCnt="0"/>
      <dgm:spPr/>
    </dgm:pt>
    <dgm:pt modelId="{3BC509EE-C04C-894B-B7AC-37DE64C020A1}" type="pres">
      <dgm:prSet presAssocID="{33187583-2627-44BD-8F4A-A3A5561085EE}" presName="thinLine2b" presStyleLbl="callout" presStyleIdx="3" presStyleCnt="7"/>
      <dgm:spPr/>
    </dgm:pt>
    <dgm:pt modelId="{FB42ADD5-9264-0744-BD73-7543321C4CA8}" type="pres">
      <dgm:prSet presAssocID="{33187583-2627-44BD-8F4A-A3A5561085EE}" presName="vertSpace2b" presStyleCnt="0"/>
      <dgm:spPr/>
    </dgm:pt>
    <dgm:pt modelId="{B831A63A-9882-2547-AE0D-A658BD50223C}" type="pres">
      <dgm:prSet presAssocID="{B582E690-9889-4620-9750-B468C41F9CC9}" presName="horz2" presStyleCnt="0"/>
      <dgm:spPr/>
    </dgm:pt>
    <dgm:pt modelId="{3454EC56-B8C8-1E4D-98FC-697DBCC30C76}" type="pres">
      <dgm:prSet presAssocID="{B582E690-9889-4620-9750-B468C41F9CC9}" presName="horzSpace2" presStyleCnt="0"/>
      <dgm:spPr/>
    </dgm:pt>
    <dgm:pt modelId="{8ACBA35C-4690-FE46-AFE9-1E3ED8BF8483}" type="pres">
      <dgm:prSet presAssocID="{B582E690-9889-4620-9750-B468C41F9CC9}" presName="tx2" presStyleLbl="revTx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BDAA910B-7040-7E4D-AFAF-1C8D05EF5C41}" type="pres">
      <dgm:prSet presAssocID="{B582E690-9889-4620-9750-B468C41F9CC9}" presName="vert2" presStyleCnt="0"/>
      <dgm:spPr/>
    </dgm:pt>
    <dgm:pt modelId="{3BF66E98-41FE-794C-8EB8-55EA3101274A}" type="pres">
      <dgm:prSet presAssocID="{B582E690-9889-4620-9750-B468C41F9CC9}" presName="thinLine2b" presStyleLbl="callout" presStyleIdx="4" presStyleCnt="7"/>
      <dgm:spPr/>
    </dgm:pt>
    <dgm:pt modelId="{DCAA5CD9-DD42-5141-9AF1-62E77E7A01A4}" type="pres">
      <dgm:prSet presAssocID="{B582E690-9889-4620-9750-B468C41F9CC9}" presName="vertSpace2b" presStyleCnt="0"/>
      <dgm:spPr/>
    </dgm:pt>
    <dgm:pt modelId="{E015EAA4-6E7D-0B4C-82BB-78EE819AC2F7}" type="pres">
      <dgm:prSet presAssocID="{CAF1E8D4-843F-43CF-B196-59CD440AF1EB}" presName="horz2" presStyleCnt="0"/>
      <dgm:spPr/>
    </dgm:pt>
    <dgm:pt modelId="{86CEE864-F5C1-5846-9DDA-48049D8E321D}" type="pres">
      <dgm:prSet presAssocID="{CAF1E8D4-843F-43CF-B196-59CD440AF1EB}" presName="horzSpace2" presStyleCnt="0"/>
      <dgm:spPr/>
    </dgm:pt>
    <dgm:pt modelId="{2C30F7C7-3959-4E47-A16A-A6EEAD02AB1F}" type="pres">
      <dgm:prSet presAssocID="{CAF1E8D4-843F-43CF-B196-59CD440AF1EB}" presName="tx2" presStyleLbl="revTx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A9AA7B01-9B12-9340-A2B5-2B11524651DB}" type="pres">
      <dgm:prSet presAssocID="{CAF1E8D4-843F-43CF-B196-59CD440AF1EB}" presName="vert2" presStyleCnt="0"/>
      <dgm:spPr/>
    </dgm:pt>
    <dgm:pt modelId="{5C43FFC3-EA39-6447-BCFB-4F30442D50FC}" type="pres">
      <dgm:prSet presAssocID="{CAF1E8D4-843F-43CF-B196-59CD440AF1EB}" presName="thinLine2b" presStyleLbl="callout" presStyleIdx="5" presStyleCnt="7"/>
      <dgm:spPr/>
    </dgm:pt>
    <dgm:pt modelId="{C317CABD-BEC3-4A41-A2EA-ABDA1B93E7F6}" type="pres">
      <dgm:prSet presAssocID="{CAF1E8D4-843F-43CF-B196-59CD440AF1EB}" presName="vertSpace2b" presStyleCnt="0"/>
      <dgm:spPr/>
    </dgm:pt>
    <dgm:pt modelId="{9246DD81-2AFA-BE4C-A0BF-8E37519CCDFF}" type="pres">
      <dgm:prSet presAssocID="{3107E34C-4DE9-45EA-9C39-076AAD612340}" presName="horz2" presStyleCnt="0"/>
      <dgm:spPr/>
    </dgm:pt>
    <dgm:pt modelId="{277798D7-BB23-964B-A0EF-569D94C525BF}" type="pres">
      <dgm:prSet presAssocID="{3107E34C-4DE9-45EA-9C39-076AAD612340}" presName="horzSpace2" presStyleCnt="0"/>
      <dgm:spPr/>
    </dgm:pt>
    <dgm:pt modelId="{50872151-8133-3349-AD9D-817A8E62913B}" type="pres">
      <dgm:prSet presAssocID="{3107E34C-4DE9-45EA-9C39-076AAD612340}" presName="tx2" presStyleLbl="revTx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9B8FF372-24D0-D84F-8D8A-B1194819C1AF}" type="pres">
      <dgm:prSet presAssocID="{3107E34C-4DE9-45EA-9C39-076AAD612340}" presName="vert2" presStyleCnt="0"/>
      <dgm:spPr/>
    </dgm:pt>
    <dgm:pt modelId="{E0EFD1C2-0237-D949-A720-E1A642D732AA}" type="pres">
      <dgm:prSet presAssocID="{3107E34C-4DE9-45EA-9C39-076AAD612340}" presName="thinLine2b" presStyleLbl="callout" presStyleIdx="6" presStyleCnt="7"/>
      <dgm:spPr/>
    </dgm:pt>
    <dgm:pt modelId="{35C4DACB-E594-B042-95BC-C252F45B5675}" type="pres">
      <dgm:prSet presAssocID="{3107E34C-4DE9-45EA-9C39-076AAD612340}" presName="vertSpace2b" presStyleCnt="0"/>
      <dgm:spPr/>
    </dgm:pt>
  </dgm:ptLst>
  <dgm:cxnLst>
    <dgm:cxn modelId="{932E18C2-3072-492F-AE8F-B4E10CCF227A}" srcId="{8F200DC0-9DF4-4F61-AD4D-CFB4A7C1AB8E}" destId="{0F08D9BC-9EE4-49C4-B70F-6E51A4A5EC8B}" srcOrd="0" destOrd="0" parTransId="{AA8FEBC3-733A-4330-8A67-DFECB4DF47C7}" sibTransId="{F0E7B707-9293-494B-83C1-E6F4D1E1CDBF}"/>
    <dgm:cxn modelId="{12F88DBF-2FE2-4735-8E76-E3383657E540}" srcId="{0F08D9BC-9EE4-49C4-B70F-6E51A4A5EC8B}" destId="{B582E690-9889-4620-9750-B468C41F9CC9}" srcOrd="4" destOrd="0" parTransId="{0C618478-67BC-47B9-9D4B-CFC5FFCDA762}" sibTransId="{794F9C75-6D7F-46D4-8E0A-97ED1F7CE858}"/>
    <dgm:cxn modelId="{7AC0579A-EC82-A147-980F-FC89CA2E7921}" type="presOf" srcId="{CAF1E8D4-843F-43CF-B196-59CD440AF1EB}" destId="{2C30F7C7-3959-4E47-A16A-A6EEAD02AB1F}" srcOrd="0" destOrd="0" presId="urn:microsoft.com/office/officeart/2008/layout/LinedList"/>
    <dgm:cxn modelId="{2D224853-C0E4-8549-A048-9EE85FB88A3D}" type="presOf" srcId="{A79670B8-01E3-4BEA-BB04-BD7A7982D0B4}" destId="{262F7D17-E6C0-CC41-B2C4-350D3FB268E1}" srcOrd="0" destOrd="0" presId="urn:microsoft.com/office/officeart/2008/layout/LinedList"/>
    <dgm:cxn modelId="{216160B7-FD7B-0442-9A83-4B657F7A281B}" type="presOf" srcId="{7328AE04-96DF-43DF-9E9D-B0F720970003}" destId="{FCF9AC06-7CFE-1E4A-90CF-11A5996B90F9}" srcOrd="0" destOrd="0" presId="urn:microsoft.com/office/officeart/2008/layout/LinedList"/>
    <dgm:cxn modelId="{E0664952-6950-7B46-A926-20A6D83544A7}" type="presOf" srcId="{0F08D9BC-9EE4-49C4-B70F-6E51A4A5EC8B}" destId="{A44A2A41-C09C-BC48-9A5C-D7FAF93C8518}" srcOrd="0" destOrd="0" presId="urn:microsoft.com/office/officeart/2008/layout/LinedList"/>
    <dgm:cxn modelId="{6C74D413-E1D9-43A2-8353-0BC07DA42AF2}" srcId="{0F08D9BC-9EE4-49C4-B70F-6E51A4A5EC8B}" destId="{12B88EF9-EE2C-46B0-809E-81FD6A2C6920}" srcOrd="0" destOrd="0" parTransId="{ED6E83BD-ACBD-4EAD-9CD8-C0719E2EFFF3}" sibTransId="{980C712C-9974-4F88-98A4-EB79CB37132B}"/>
    <dgm:cxn modelId="{3E641202-6E99-49CD-85C4-4F6234FBFB63}" srcId="{0F08D9BC-9EE4-49C4-B70F-6E51A4A5EC8B}" destId="{A79670B8-01E3-4BEA-BB04-BD7A7982D0B4}" srcOrd="2" destOrd="0" parTransId="{6D80F4CA-E71B-402D-AD4A-98C4E43A957B}" sibTransId="{94580ABC-A275-4301-96E4-A7959E6E3A0E}"/>
    <dgm:cxn modelId="{F8652E23-29B8-4DFF-9BEB-69377F83F385}" srcId="{0F08D9BC-9EE4-49C4-B70F-6E51A4A5EC8B}" destId="{CAF1E8D4-843F-43CF-B196-59CD440AF1EB}" srcOrd="5" destOrd="0" parTransId="{4541C08B-1D76-49E2-8859-02683478AC15}" sibTransId="{01EA2F5E-FC1C-4AB7-9F0F-6445346E205D}"/>
    <dgm:cxn modelId="{ED681D07-6828-9945-A63B-38657CDAA2A1}" type="presOf" srcId="{12B88EF9-EE2C-46B0-809E-81FD6A2C6920}" destId="{9E6CDA50-0720-E740-A8DA-C978844A6A66}" srcOrd="0" destOrd="0" presId="urn:microsoft.com/office/officeart/2008/layout/LinedList"/>
    <dgm:cxn modelId="{533F0A58-6305-4374-9CAE-BA5A7F1DA818}" srcId="{0F08D9BC-9EE4-49C4-B70F-6E51A4A5EC8B}" destId="{33187583-2627-44BD-8F4A-A3A5561085EE}" srcOrd="3" destOrd="0" parTransId="{BD39ACF4-253B-46C2-B264-D21A6BE04F37}" sibTransId="{9EB30E17-90C5-494B-A5C0-6A2C26DB02D7}"/>
    <dgm:cxn modelId="{584006D2-219C-B541-8D69-51C2F09D4695}" type="presOf" srcId="{33187583-2627-44BD-8F4A-A3A5561085EE}" destId="{2281C663-FD98-8F46-86D6-1EBA5127C4E8}" srcOrd="0" destOrd="0" presId="urn:microsoft.com/office/officeart/2008/layout/LinedList"/>
    <dgm:cxn modelId="{DA66122B-9572-453F-B448-DED5630498AA}" srcId="{0F08D9BC-9EE4-49C4-B70F-6E51A4A5EC8B}" destId="{3107E34C-4DE9-45EA-9C39-076AAD612340}" srcOrd="6" destOrd="0" parTransId="{02673577-CA9C-422D-93DE-F63F49F639AD}" sibTransId="{9C3D494B-0091-412A-9AE1-1000D0FE3759}"/>
    <dgm:cxn modelId="{4829F42F-1FA9-0441-8C0B-861015B847BB}" type="presOf" srcId="{8F200DC0-9DF4-4F61-AD4D-CFB4A7C1AB8E}" destId="{2D7BBF0A-CFE5-4549-83A3-3A293D76DC6B}" srcOrd="0" destOrd="0" presId="urn:microsoft.com/office/officeart/2008/layout/LinedList"/>
    <dgm:cxn modelId="{50B47B12-2CDB-4248-B4B0-AD93E9C5BEF0}" type="presOf" srcId="{3107E34C-4DE9-45EA-9C39-076AAD612340}" destId="{50872151-8133-3349-AD9D-817A8E62913B}" srcOrd="0" destOrd="0" presId="urn:microsoft.com/office/officeart/2008/layout/LinedList"/>
    <dgm:cxn modelId="{18894CA5-A682-024C-BB4F-CD59F0ABDC74}" type="presOf" srcId="{B582E690-9889-4620-9750-B468C41F9CC9}" destId="{8ACBA35C-4690-FE46-AFE9-1E3ED8BF8483}" srcOrd="0" destOrd="0" presId="urn:microsoft.com/office/officeart/2008/layout/LinedList"/>
    <dgm:cxn modelId="{EB490A5C-2099-44F5-9E1C-4C222EAC1597}" srcId="{0F08D9BC-9EE4-49C4-B70F-6E51A4A5EC8B}" destId="{7328AE04-96DF-43DF-9E9D-B0F720970003}" srcOrd="1" destOrd="0" parTransId="{5A743741-D628-4C2F-BDC8-8CE21A26E599}" sibTransId="{4E847EBA-14B8-420D-86FD-3B0B8C8187E9}"/>
    <dgm:cxn modelId="{546656EF-A7AF-3A41-A5A7-17F193BC61FA}" type="presParOf" srcId="{2D7BBF0A-CFE5-4549-83A3-3A293D76DC6B}" destId="{473A5707-214E-DF4E-B1D4-2F15BB0DBA9D}" srcOrd="0" destOrd="0" presId="urn:microsoft.com/office/officeart/2008/layout/LinedList"/>
    <dgm:cxn modelId="{68214E3E-AA29-1741-B84E-017B076FAFF0}" type="presParOf" srcId="{2D7BBF0A-CFE5-4549-83A3-3A293D76DC6B}" destId="{469291C9-2861-D547-B4B0-833C1845F5F8}" srcOrd="1" destOrd="0" presId="urn:microsoft.com/office/officeart/2008/layout/LinedList"/>
    <dgm:cxn modelId="{74745B71-4902-1744-8FD8-1CECB3C9A452}" type="presParOf" srcId="{469291C9-2861-D547-B4B0-833C1845F5F8}" destId="{A44A2A41-C09C-BC48-9A5C-D7FAF93C8518}" srcOrd="0" destOrd="0" presId="urn:microsoft.com/office/officeart/2008/layout/LinedList"/>
    <dgm:cxn modelId="{BC7BCFEF-CD6F-9F40-B193-B9DA42076E43}" type="presParOf" srcId="{469291C9-2861-D547-B4B0-833C1845F5F8}" destId="{D22A971A-B123-DE44-9EF9-AA246D5CB29C}" srcOrd="1" destOrd="0" presId="urn:microsoft.com/office/officeart/2008/layout/LinedList"/>
    <dgm:cxn modelId="{FF23DE43-A1D8-DB49-8A34-D448224AD05C}" type="presParOf" srcId="{D22A971A-B123-DE44-9EF9-AA246D5CB29C}" destId="{CBF2B336-C384-EF49-9F43-0B4381B55C73}" srcOrd="0" destOrd="0" presId="urn:microsoft.com/office/officeart/2008/layout/LinedList"/>
    <dgm:cxn modelId="{2B24929E-99B0-9D46-8AA2-A070F002BE8B}" type="presParOf" srcId="{D22A971A-B123-DE44-9EF9-AA246D5CB29C}" destId="{FA49281B-C23D-AB40-9C67-C366657B0AEF}" srcOrd="1" destOrd="0" presId="urn:microsoft.com/office/officeart/2008/layout/LinedList"/>
    <dgm:cxn modelId="{B38B9DE3-C77B-294F-A52F-1DB6D48C7F3D}" type="presParOf" srcId="{FA49281B-C23D-AB40-9C67-C366657B0AEF}" destId="{A8BDAEFA-B907-E641-9AEB-18B642EEF1B9}" srcOrd="0" destOrd="0" presId="urn:microsoft.com/office/officeart/2008/layout/LinedList"/>
    <dgm:cxn modelId="{C0A7A6F4-3EB5-0E48-94A9-35A460584284}" type="presParOf" srcId="{FA49281B-C23D-AB40-9C67-C366657B0AEF}" destId="{9E6CDA50-0720-E740-A8DA-C978844A6A66}" srcOrd="1" destOrd="0" presId="urn:microsoft.com/office/officeart/2008/layout/LinedList"/>
    <dgm:cxn modelId="{4F8170D0-9688-1F46-8AB8-0D882714A8AD}" type="presParOf" srcId="{FA49281B-C23D-AB40-9C67-C366657B0AEF}" destId="{E7F42D79-FEEA-9147-9266-DBCA0444E0BA}" srcOrd="2" destOrd="0" presId="urn:microsoft.com/office/officeart/2008/layout/LinedList"/>
    <dgm:cxn modelId="{3BF4AA2C-76A5-5741-9C43-8C5ABCB6687C}" type="presParOf" srcId="{D22A971A-B123-DE44-9EF9-AA246D5CB29C}" destId="{C04DFD10-174C-9840-BAE9-C1EB0D167EC7}" srcOrd="2" destOrd="0" presId="urn:microsoft.com/office/officeart/2008/layout/LinedList"/>
    <dgm:cxn modelId="{8B3213B7-6178-234F-A8CD-487E1BA16C47}" type="presParOf" srcId="{D22A971A-B123-DE44-9EF9-AA246D5CB29C}" destId="{912C9B79-1CD4-2C48-B503-7C9F2D303BFD}" srcOrd="3" destOrd="0" presId="urn:microsoft.com/office/officeart/2008/layout/LinedList"/>
    <dgm:cxn modelId="{D73B3333-2887-1E40-98AB-A77A64A357D1}" type="presParOf" srcId="{D22A971A-B123-DE44-9EF9-AA246D5CB29C}" destId="{78E096BA-8C7B-C544-BC81-F9E2E0F65248}" srcOrd="4" destOrd="0" presId="urn:microsoft.com/office/officeart/2008/layout/LinedList"/>
    <dgm:cxn modelId="{B981B9E3-3200-524D-8B35-1E6648FD25D0}" type="presParOf" srcId="{78E096BA-8C7B-C544-BC81-F9E2E0F65248}" destId="{1B0EDE01-5C2F-0441-8940-D6A0E2749870}" srcOrd="0" destOrd="0" presId="urn:microsoft.com/office/officeart/2008/layout/LinedList"/>
    <dgm:cxn modelId="{B8FFDA89-1153-164C-8224-C51B7CCB1385}" type="presParOf" srcId="{78E096BA-8C7B-C544-BC81-F9E2E0F65248}" destId="{FCF9AC06-7CFE-1E4A-90CF-11A5996B90F9}" srcOrd="1" destOrd="0" presId="urn:microsoft.com/office/officeart/2008/layout/LinedList"/>
    <dgm:cxn modelId="{4D871610-91F9-194B-9AF1-7DBD64C5A602}" type="presParOf" srcId="{78E096BA-8C7B-C544-BC81-F9E2E0F65248}" destId="{17CAFEC7-4CC9-144F-A2BC-D70D6F60F6DC}" srcOrd="2" destOrd="0" presId="urn:microsoft.com/office/officeart/2008/layout/LinedList"/>
    <dgm:cxn modelId="{BC36E73A-B69A-B44B-BAF8-C60C6DD40421}" type="presParOf" srcId="{D22A971A-B123-DE44-9EF9-AA246D5CB29C}" destId="{6B8EF3F9-106B-704E-ADB2-6C9E8B99D99D}" srcOrd="5" destOrd="0" presId="urn:microsoft.com/office/officeart/2008/layout/LinedList"/>
    <dgm:cxn modelId="{4B6695EE-3E59-2740-B4DE-C6279BF14C40}" type="presParOf" srcId="{D22A971A-B123-DE44-9EF9-AA246D5CB29C}" destId="{B171AB45-997A-154E-BD58-EEA94EC43360}" srcOrd="6" destOrd="0" presId="urn:microsoft.com/office/officeart/2008/layout/LinedList"/>
    <dgm:cxn modelId="{298D3367-B6C0-724E-9C0A-E389172F30F1}" type="presParOf" srcId="{D22A971A-B123-DE44-9EF9-AA246D5CB29C}" destId="{5A519710-314F-5541-B7C4-DE96F1629F20}" srcOrd="7" destOrd="0" presId="urn:microsoft.com/office/officeart/2008/layout/LinedList"/>
    <dgm:cxn modelId="{09A2DC30-79AC-2E4D-B233-513AD3241206}" type="presParOf" srcId="{5A519710-314F-5541-B7C4-DE96F1629F20}" destId="{40DF473F-93B0-C04A-AC8E-54F479BD63BD}" srcOrd="0" destOrd="0" presId="urn:microsoft.com/office/officeart/2008/layout/LinedList"/>
    <dgm:cxn modelId="{ADBA2F8D-4C2B-8240-8421-63EB8AE737C2}" type="presParOf" srcId="{5A519710-314F-5541-B7C4-DE96F1629F20}" destId="{262F7D17-E6C0-CC41-B2C4-350D3FB268E1}" srcOrd="1" destOrd="0" presId="urn:microsoft.com/office/officeart/2008/layout/LinedList"/>
    <dgm:cxn modelId="{B5308B40-1C41-354F-9BED-6BA3EE09E948}" type="presParOf" srcId="{5A519710-314F-5541-B7C4-DE96F1629F20}" destId="{2CA0E0FF-447A-EC48-9BEA-80192E3673A3}" srcOrd="2" destOrd="0" presId="urn:microsoft.com/office/officeart/2008/layout/LinedList"/>
    <dgm:cxn modelId="{A8BFE42B-46E9-8B42-9370-47AE44F319F7}" type="presParOf" srcId="{D22A971A-B123-DE44-9EF9-AA246D5CB29C}" destId="{97E5074D-377B-C24D-A728-5EEB66A97CE2}" srcOrd="8" destOrd="0" presId="urn:microsoft.com/office/officeart/2008/layout/LinedList"/>
    <dgm:cxn modelId="{E464EE40-EC5F-7346-9BDF-1413C295932A}" type="presParOf" srcId="{D22A971A-B123-DE44-9EF9-AA246D5CB29C}" destId="{0770C3C5-474B-E340-8235-1C5A079C8FD7}" srcOrd="9" destOrd="0" presId="urn:microsoft.com/office/officeart/2008/layout/LinedList"/>
    <dgm:cxn modelId="{945F420B-BB5F-0D4B-80BC-90C9AF7F3360}" type="presParOf" srcId="{D22A971A-B123-DE44-9EF9-AA246D5CB29C}" destId="{BE4FEDE4-ADF0-DE41-BF9D-CA58BCF9741E}" srcOrd="10" destOrd="0" presId="urn:microsoft.com/office/officeart/2008/layout/LinedList"/>
    <dgm:cxn modelId="{3B663EEC-5EB7-AA46-BC3F-9915724191B0}" type="presParOf" srcId="{BE4FEDE4-ADF0-DE41-BF9D-CA58BCF9741E}" destId="{890A9062-8233-6447-BB11-89F01CAB2BAD}" srcOrd="0" destOrd="0" presId="urn:microsoft.com/office/officeart/2008/layout/LinedList"/>
    <dgm:cxn modelId="{C6DB6AA1-FD5B-F046-AF94-93A73AA0B13D}" type="presParOf" srcId="{BE4FEDE4-ADF0-DE41-BF9D-CA58BCF9741E}" destId="{2281C663-FD98-8F46-86D6-1EBA5127C4E8}" srcOrd="1" destOrd="0" presId="urn:microsoft.com/office/officeart/2008/layout/LinedList"/>
    <dgm:cxn modelId="{A695A38A-018F-104B-9325-2E172C6E450E}" type="presParOf" srcId="{BE4FEDE4-ADF0-DE41-BF9D-CA58BCF9741E}" destId="{DC3F885A-6EE1-6145-9518-C61721560DFF}" srcOrd="2" destOrd="0" presId="urn:microsoft.com/office/officeart/2008/layout/LinedList"/>
    <dgm:cxn modelId="{27C8EF43-5638-0249-AB14-DECB45EC2C0A}" type="presParOf" srcId="{D22A971A-B123-DE44-9EF9-AA246D5CB29C}" destId="{3BC509EE-C04C-894B-B7AC-37DE64C020A1}" srcOrd="11" destOrd="0" presId="urn:microsoft.com/office/officeart/2008/layout/LinedList"/>
    <dgm:cxn modelId="{CBCC8F88-7469-324F-9468-97B84FD14023}" type="presParOf" srcId="{D22A971A-B123-DE44-9EF9-AA246D5CB29C}" destId="{FB42ADD5-9264-0744-BD73-7543321C4CA8}" srcOrd="12" destOrd="0" presId="urn:microsoft.com/office/officeart/2008/layout/LinedList"/>
    <dgm:cxn modelId="{410FFFFC-6131-EC4A-9D56-55D43E091EF8}" type="presParOf" srcId="{D22A971A-B123-DE44-9EF9-AA246D5CB29C}" destId="{B831A63A-9882-2547-AE0D-A658BD50223C}" srcOrd="13" destOrd="0" presId="urn:microsoft.com/office/officeart/2008/layout/LinedList"/>
    <dgm:cxn modelId="{6E1AEECD-E168-7343-BB8C-B2DACB5C9855}" type="presParOf" srcId="{B831A63A-9882-2547-AE0D-A658BD50223C}" destId="{3454EC56-B8C8-1E4D-98FC-697DBCC30C76}" srcOrd="0" destOrd="0" presId="urn:microsoft.com/office/officeart/2008/layout/LinedList"/>
    <dgm:cxn modelId="{6F144FD8-F90C-3C4D-BECC-83A92BBD66A6}" type="presParOf" srcId="{B831A63A-9882-2547-AE0D-A658BD50223C}" destId="{8ACBA35C-4690-FE46-AFE9-1E3ED8BF8483}" srcOrd="1" destOrd="0" presId="urn:microsoft.com/office/officeart/2008/layout/LinedList"/>
    <dgm:cxn modelId="{D774372E-8F02-B643-8F19-DF9053CF9F44}" type="presParOf" srcId="{B831A63A-9882-2547-AE0D-A658BD50223C}" destId="{BDAA910B-7040-7E4D-AFAF-1C8D05EF5C41}" srcOrd="2" destOrd="0" presId="urn:microsoft.com/office/officeart/2008/layout/LinedList"/>
    <dgm:cxn modelId="{B757A181-3B09-C54E-965B-6E2632D4B90C}" type="presParOf" srcId="{D22A971A-B123-DE44-9EF9-AA246D5CB29C}" destId="{3BF66E98-41FE-794C-8EB8-55EA3101274A}" srcOrd="14" destOrd="0" presId="urn:microsoft.com/office/officeart/2008/layout/LinedList"/>
    <dgm:cxn modelId="{D58CF6F3-C79B-FE43-BFA6-44F6736091A8}" type="presParOf" srcId="{D22A971A-B123-DE44-9EF9-AA246D5CB29C}" destId="{DCAA5CD9-DD42-5141-9AF1-62E77E7A01A4}" srcOrd="15" destOrd="0" presId="urn:microsoft.com/office/officeart/2008/layout/LinedList"/>
    <dgm:cxn modelId="{0A9FD635-C18A-9846-BB5E-01069F4E537D}" type="presParOf" srcId="{D22A971A-B123-DE44-9EF9-AA246D5CB29C}" destId="{E015EAA4-6E7D-0B4C-82BB-78EE819AC2F7}" srcOrd="16" destOrd="0" presId="urn:microsoft.com/office/officeart/2008/layout/LinedList"/>
    <dgm:cxn modelId="{0061DD6E-DE13-5146-BFD7-9CCBE3EE32CF}" type="presParOf" srcId="{E015EAA4-6E7D-0B4C-82BB-78EE819AC2F7}" destId="{86CEE864-F5C1-5846-9DDA-48049D8E321D}" srcOrd="0" destOrd="0" presId="urn:microsoft.com/office/officeart/2008/layout/LinedList"/>
    <dgm:cxn modelId="{F65ABBB4-AC95-AF4A-8F52-D44F7A96154F}" type="presParOf" srcId="{E015EAA4-6E7D-0B4C-82BB-78EE819AC2F7}" destId="{2C30F7C7-3959-4E47-A16A-A6EEAD02AB1F}" srcOrd="1" destOrd="0" presId="urn:microsoft.com/office/officeart/2008/layout/LinedList"/>
    <dgm:cxn modelId="{C45CF0D2-C42A-D74A-AF23-737C6B1157E9}" type="presParOf" srcId="{E015EAA4-6E7D-0B4C-82BB-78EE819AC2F7}" destId="{A9AA7B01-9B12-9340-A2B5-2B11524651DB}" srcOrd="2" destOrd="0" presId="urn:microsoft.com/office/officeart/2008/layout/LinedList"/>
    <dgm:cxn modelId="{9C68C2EB-F8DB-7E4E-BFD4-44856DC6A878}" type="presParOf" srcId="{D22A971A-B123-DE44-9EF9-AA246D5CB29C}" destId="{5C43FFC3-EA39-6447-BCFB-4F30442D50FC}" srcOrd="17" destOrd="0" presId="urn:microsoft.com/office/officeart/2008/layout/LinedList"/>
    <dgm:cxn modelId="{3EAA527C-B329-4A4A-A947-C60B57A1E1EA}" type="presParOf" srcId="{D22A971A-B123-DE44-9EF9-AA246D5CB29C}" destId="{C317CABD-BEC3-4A41-A2EA-ABDA1B93E7F6}" srcOrd="18" destOrd="0" presId="urn:microsoft.com/office/officeart/2008/layout/LinedList"/>
    <dgm:cxn modelId="{EAEB1E34-D86A-594A-813F-EBDDFDED9EFC}" type="presParOf" srcId="{D22A971A-B123-DE44-9EF9-AA246D5CB29C}" destId="{9246DD81-2AFA-BE4C-A0BF-8E37519CCDFF}" srcOrd="19" destOrd="0" presId="urn:microsoft.com/office/officeart/2008/layout/LinedList"/>
    <dgm:cxn modelId="{34DC3AAC-84CC-ED4C-A66D-09948C420765}" type="presParOf" srcId="{9246DD81-2AFA-BE4C-A0BF-8E37519CCDFF}" destId="{277798D7-BB23-964B-A0EF-569D94C525BF}" srcOrd="0" destOrd="0" presId="urn:microsoft.com/office/officeart/2008/layout/LinedList"/>
    <dgm:cxn modelId="{1A300FDD-451F-744D-814D-4EFBD1F67355}" type="presParOf" srcId="{9246DD81-2AFA-BE4C-A0BF-8E37519CCDFF}" destId="{50872151-8133-3349-AD9D-817A8E62913B}" srcOrd="1" destOrd="0" presId="urn:microsoft.com/office/officeart/2008/layout/LinedList"/>
    <dgm:cxn modelId="{24ED9330-190B-554E-853A-D944EA739209}" type="presParOf" srcId="{9246DD81-2AFA-BE4C-A0BF-8E37519CCDFF}" destId="{9B8FF372-24D0-D84F-8D8A-B1194819C1AF}" srcOrd="2" destOrd="0" presId="urn:microsoft.com/office/officeart/2008/layout/LinedList"/>
    <dgm:cxn modelId="{3B2B2039-8BF5-934A-918B-6DCA7C3D0240}" type="presParOf" srcId="{D22A971A-B123-DE44-9EF9-AA246D5CB29C}" destId="{E0EFD1C2-0237-D949-A720-E1A642D732AA}" srcOrd="20" destOrd="0" presId="urn:microsoft.com/office/officeart/2008/layout/LinedList"/>
    <dgm:cxn modelId="{32A3C8E7-C718-9242-9B65-4224D5F12C66}" type="presParOf" srcId="{D22A971A-B123-DE44-9EF9-AA246D5CB29C}" destId="{35C4DACB-E594-B042-95BC-C252F45B5675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ABE5FF-BF57-4A78-92D4-1B54531B9E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B6C31-5E76-4E29-814C-0115672C42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CI(</a:t>
          </a:r>
          <a:r>
            <a:rPr lang="en-US" b="0" i="0"/>
            <a:t>Continuous Integration)</a:t>
          </a:r>
          <a:r>
            <a:rPr lang="ko-KR" b="0" i="0"/>
            <a:t>는 지속적 통합을 의미</a:t>
          </a:r>
          <a:endParaRPr lang="en-US"/>
        </a:p>
      </dgm:t>
    </dgm:pt>
    <dgm:pt modelId="{20C39AC1-54CF-4523-9A00-07DA76F01A6E}" type="parTrans" cxnId="{C9E19E2C-14DB-4EA8-BAE8-75867548D3E7}">
      <dgm:prSet/>
      <dgm:spPr/>
      <dgm:t>
        <a:bodyPr/>
        <a:lstStyle/>
        <a:p>
          <a:endParaRPr lang="en-US"/>
        </a:p>
      </dgm:t>
    </dgm:pt>
    <dgm:pt modelId="{0DD52C9E-F66F-4FA0-960A-01C974A15588}" type="sibTrans" cxnId="{C9E19E2C-14DB-4EA8-BAE8-75867548D3E7}">
      <dgm:prSet/>
      <dgm:spPr/>
      <dgm:t>
        <a:bodyPr/>
        <a:lstStyle/>
        <a:p>
          <a:endParaRPr lang="en-US"/>
        </a:p>
      </dgm:t>
    </dgm:pt>
    <dgm:pt modelId="{69629AE2-D789-4BDB-8274-E73FE1A0D8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CD(Continuous Deployment</a:t>
          </a:r>
          <a:r>
            <a:rPr lang="en-US"/>
            <a:t>)</a:t>
          </a:r>
          <a:r>
            <a:rPr lang="ko-KR"/>
            <a:t>는 지속적 </a:t>
          </a:r>
          <a:r>
            <a:rPr lang="ko-KR" altLang="en-US">
              <a:latin typeface="Aptos Display" panose="02110004020202020204"/>
            </a:rPr>
            <a:t>배포와 전달을</a:t>
          </a:r>
          <a:r>
            <a:rPr lang="ko-KR"/>
            <a:t> 의미</a:t>
          </a:r>
          <a:endParaRPr lang="en-US"/>
        </a:p>
      </dgm:t>
    </dgm:pt>
    <dgm:pt modelId="{B443DD23-E768-42B8-A7F1-325DC689B9E0}" type="parTrans" cxnId="{230C4692-45B4-488C-B477-2160B8DF571A}">
      <dgm:prSet/>
      <dgm:spPr/>
      <dgm:t>
        <a:bodyPr/>
        <a:lstStyle/>
        <a:p>
          <a:endParaRPr lang="en-US"/>
        </a:p>
      </dgm:t>
    </dgm:pt>
    <dgm:pt modelId="{BBFE4535-198B-448F-ABAD-B3F7C2C85499}" type="sibTrans" cxnId="{230C4692-45B4-488C-B477-2160B8DF571A}">
      <dgm:prSet/>
      <dgm:spPr/>
      <dgm:t>
        <a:bodyPr/>
        <a:lstStyle/>
        <a:p>
          <a:endParaRPr lang="en-US"/>
        </a:p>
      </dgm:t>
    </dgm:pt>
    <dgm:pt modelId="{135A2280-42D3-499A-87ED-4F5D821FD85E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이들</a:t>
          </a:r>
          <a:r>
            <a:rPr lang="ko-KR" b="0" i="0"/>
            <a:t>은 소프트웨어 개발 및 배포 프로세스의 일환으로</a:t>
          </a:r>
          <a:r>
            <a:rPr lang="en-US" b="0" i="0"/>
            <a:t>, </a:t>
          </a:r>
          <a:r>
            <a:rPr lang="ko-KR" b="0" i="0"/>
            <a:t>소프트웨어를 효율적으로 빌드하고 테스트하여 지속적으로 통합하고 배포하는 방법을</a:t>
          </a:r>
          <a:r>
            <a:rPr lang="ko-KR" altLang="en-US" b="0" i="0"/>
            <a:t> 의미</a:t>
          </a:r>
          <a:endParaRPr lang="en-US"/>
        </a:p>
      </dgm:t>
    </dgm:pt>
    <dgm:pt modelId="{1EA56173-7835-4538-8B87-8FE0C3348402}" type="parTrans" cxnId="{606BC421-A729-48ED-8778-4B5446683295}">
      <dgm:prSet/>
      <dgm:spPr/>
      <dgm:t>
        <a:bodyPr/>
        <a:lstStyle/>
        <a:p>
          <a:endParaRPr lang="en-US"/>
        </a:p>
      </dgm:t>
    </dgm:pt>
    <dgm:pt modelId="{D5EBC21F-447E-4BDC-B6F0-CBAC93E29170}" type="sibTrans" cxnId="{606BC421-A729-48ED-8778-4B5446683295}">
      <dgm:prSet/>
      <dgm:spPr/>
      <dgm:t>
        <a:bodyPr/>
        <a:lstStyle/>
        <a:p>
          <a:endParaRPr lang="en-US"/>
        </a:p>
      </dgm:t>
    </dgm:pt>
    <dgm:pt modelId="{9740C25B-3AAE-4247-A20A-9D22A0BC0EBD}" type="pres">
      <dgm:prSet presAssocID="{E1ABE5FF-BF57-4A78-92D4-1B54531B9E4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AA9454-2209-4A5B-B0DE-5BDC7871964B}" type="pres">
      <dgm:prSet presAssocID="{5EBB6C31-5E76-4E29-814C-0115672C42A8}" presName="compNode" presStyleCnt="0"/>
      <dgm:spPr/>
    </dgm:pt>
    <dgm:pt modelId="{BBB3642A-F51A-49E1-9FD3-E953997D5D24}" type="pres">
      <dgm:prSet presAssocID="{5EBB6C31-5E76-4E29-814C-0115672C42A8}" presName="bgRect" presStyleLbl="bgShp" presStyleIdx="0" presStyleCnt="3"/>
      <dgm:spPr/>
    </dgm:pt>
    <dgm:pt modelId="{FA35E514-1D0C-4DAC-9F80-3A0999B15C29}" type="pres">
      <dgm:prSet presAssocID="{5EBB6C31-5E76-4E29-814C-0115672C42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9DE7AEC9-CC11-481E-A10C-FD97B2AF84A2}" type="pres">
      <dgm:prSet presAssocID="{5EBB6C31-5E76-4E29-814C-0115672C42A8}" presName="spaceRect" presStyleCnt="0"/>
      <dgm:spPr/>
    </dgm:pt>
    <dgm:pt modelId="{77F9D70A-1396-4B70-9826-D5C4132ABBFF}" type="pres">
      <dgm:prSet presAssocID="{5EBB6C31-5E76-4E29-814C-0115672C42A8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EA68DE-CDEB-4F7A-9B56-DB1E106AB4C0}" type="pres">
      <dgm:prSet presAssocID="{0DD52C9E-F66F-4FA0-960A-01C974A15588}" presName="sibTrans" presStyleCnt="0"/>
      <dgm:spPr/>
    </dgm:pt>
    <dgm:pt modelId="{C923B391-3CED-4A3B-9AC5-3EA343612F73}" type="pres">
      <dgm:prSet presAssocID="{69629AE2-D789-4BDB-8274-E73FE1A0D878}" presName="compNode" presStyleCnt="0"/>
      <dgm:spPr/>
    </dgm:pt>
    <dgm:pt modelId="{68865452-75BB-47CA-B775-8691B6C91604}" type="pres">
      <dgm:prSet presAssocID="{69629AE2-D789-4BDB-8274-E73FE1A0D878}" presName="bgRect" presStyleLbl="bgShp" presStyleIdx="1" presStyleCnt="3"/>
      <dgm:spPr/>
    </dgm:pt>
    <dgm:pt modelId="{947BC942-44EE-4663-BA50-B364FF4501A3}" type="pres">
      <dgm:prSet presAssocID="{69629AE2-D789-4BDB-8274-E73FE1A0D8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DFC6937F-599D-409D-97CA-0F99FF5848C3}" type="pres">
      <dgm:prSet presAssocID="{69629AE2-D789-4BDB-8274-E73FE1A0D878}" presName="spaceRect" presStyleCnt="0"/>
      <dgm:spPr/>
    </dgm:pt>
    <dgm:pt modelId="{2EBC5187-EC2F-4237-A4C6-A561C5315B71}" type="pres">
      <dgm:prSet presAssocID="{69629AE2-D789-4BDB-8274-E73FE1A0D87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E499F9-4CDF-4CA5-8E3B-FDFF32E26FFA}" type="pres">
      <dgm:prSet presAssocID="{BBFE4535-198B-448F-ABAD-B3F7C2C85499}" presName="sibTrans" presStyleCnt="0"/>
      <dgm:spPr/>
    </dgm:pt>
    <dgm:pt modelId="{FB578EF0-256A-4621-8B35-15B4D21DF700}" type="pres">
      <dgm:prSet presAssocID="{135A2280-42D3-499A-87ED-4F5D821FD85E}" presName="compNode" presStyleCnt="0"/>
      <dgm:spPr/>
    </dgm:pt>
    <dgm:pt modelId="{114C4377-E862-43B4-849D-481FD7CD29F9}" type="pres">
      <dgm:prSet presAssocID="{135A2280-42D3-499A-87ED-4F5D821FD85E}" presName="bgRect" presStyleLbl="bgShp" presStyleIdx="2" presStyleCnt="3"/>
      <dgm:spPr/>
    </dgm:pt>
    <dgm:pt modelId="{DC5A47D8-A41F-4BAA-B36D-118AB4811921}" type="pres">
      <dgm:prSet presAssocID="{135A2280-42D3-499A-87ED-4F5D821FD8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F272ED0-215A-4020-96C6-9505B2228993}" type="pres">
      <dgm:prSet presAssocID="{135A2280-42D3-499A-87ED-4F5D821FD85E}" presName="spaceRect" presStyleCnt="0"/>
      <dgm:spPr/>
    </dgm:pt>
    <dgm:pt modelId="{7EE44331-52EC-4420-933F-CA0809CEC90E}" type="pres">
      <dgm:prSet presAssocID="{135A2280-42D3-499A-87ED-4F5D821FD85E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9E19E2C-14DB-4EA8-BAE8-75867548D3E7}" srcId="{E1ABE5FF-BF57-4A78-92D4-1B54531B9E44}" destId="{5EBB6C31-5E76-4E29-814C-0115672C42A8}" srcOrd="0" destOrd="0" parTransId="{20C39AC1-54CF-4523-9A00-07DA76F01A6E}" sibTransId="{0DD52C9E-F66F-4FA0-960A-01C974A15588}"/>
    <dgm:cxn modelId="{8AF622FD-FF6A-4BB6-8B92-4C69FB55930E}" type="presOf" srcId="{69629AE2-D789-4BDB-8274-E73FE1A0D878}" destId="{2EBC5187-EC2F-4237-A4C6-A561C5315B71}" srcOrd="0" destOrd="0" presId="urn:microsoft.com/office/officeart/2018/2/layout/IconVerticalSolidList"/>
    <dgm:cxn modelId="{5184C060-8BA9-42A6-AA9D-D3C4AC0261D0}" type="presOf" srcId="{135A2280-42D3-499A-87ED-4F5D821FD85E}" destId="{7EE44331-52EC-4420-933F-CA0809CEC90E}" srcOrd="0" destOrd="0" presId="urn:microsoft.com/office/officeart/2018/2/layout/IconVerticalSolidList"/>
    <dgm:cxn modelId="{9545D883-8C62-44D9-B7ED-CFB7407BD8CD}" type="presOf" srcId="{E1ABE5FF-BF57-4A78-92D4-1B54531B9E44}" destId="{9740C25B-3AAE-4247-A20A-9D22A0BC0EBD}" srcOrd="0" destOrd="0" presId="urn:microsoft.com/office/officeart/2018/2/layout/IconVerticalSolidList"/>
    <dgm:cxn modelId="{230C4692-45B4-488C-B477-2160B8DF571A}" srcId="{E1ABE5FF-BF57-4A78-92D4-1B54531B9E44}" destId="{69629AE2-D789-4BDB-8274-E73FE1A0D878}" srcOrd="1" destOrd="0" parTransId="{B443DD23-E768-42B8-A7F1-325DC689B9E0}" sibTransId="{BBFE4535-198B-448F-ABAD-B3F7C2C85499}"/>
    <dgm:cxn modelId="{606BC421-A729-48ED-8778-4B5446683295}" srcId="{E1ABE5FF-BF57-4A78-92D4-1B54531B9E44}" destId="{135A2280-42D3-499A-87ED-4F5D821FD85E}" srcOrd="2" destOrd="0" parTransId="{1EA56173-7835-4538-8B87-8FE0C3348402}" sibTransId="{D5EBC21F-447E-4BDC-B6F0-CBAC93E29170}"/>
    <dgm:cxn modelId="{9AE44D54-EDA4-470B-8369-44DEE5E5DD95}" type="presOf" srcId="{5EBB6C31-5E76-4E29-814C-0115672C42A8}" destId="{77F9D70A-1396-4B70-9826-D5C4132ABBFF}" srcOrd="0" destOrd="0" presId="urn:microsoft.com/office/officeart/2018/2/layout/IconVerticalSolidList"/>
    <dgm:cxn modelId="{01D613B1-B370-4BD7-A804-B3E1F700A829}" type="presParOf" srcId="{9740C25B-3AAE-4247-A20A-9D22A0BC0EBD}" destId="{1FAA9454-2209-4A5B-B0DE-5BDC7871964B}" srcOrd="0" destOrd="0" presId="urn:microsoft.com/office/officeart/2018/2/layout/IconVerticalSolidList"/>
    <dgm:cxn modelId="{2A706CB5-15D0-4903-ABE3-9E5FD464A9AA}" type="presParOf" srcId="{1FAA9454-2209-4A5B-B0DE-5BDC7871964B}" destId="{BBB3642A-F51A-49E1-9FD3-E953997D5D24}" srcOrd="0" destOrd="0" presId="urn:microsoft.com/office/officeart/2018/2/layout/IconVerticalSolidList"/>
    <dgm:cxn modelId="{868FFA64-6D34-4BEF-A172-C0AAD31D8E46}" type="presParOf" srcId="{1FAA9454-2209-4A5B-B0DE-5BDC7871964B}" destId="{FA35E514-1D0C-4DAC-9F80-3A0999B15C29}" srcOrd="1" destOrd="0" presId="urn:microsoft.com/office/officeart/2018/2/layout/IconVerticalSolidList"/>
    <dgm:cxn modelId="{E844EFDB-2B4F-454B-AFF8-700CDD35448D}" type="presParOf" srcId="{1FAA9454-2209-4A5B-B0DE-5BDC7871964B}" destId="{9DE7AEC9-CC11-481E-A10C-FD97B2AF84A2}" srcOrd="2" destOrd="0" presId="urn:microsoft.com/office/officeart/2018/2/layout/IconVerticalSolidList"/>
    <dgm:cxn modelId="{E3B3097B-A793-445E-A249-02BFA969049F}" type="presParOf" srcId="{1FAA9454-2209-4A5B-B0DE-5BDC7871964B}" destId="{77F9D70A-1396-4B70-9826-D5C4132ABBFF}" srcOrd="3" destOrd="0" presId="urn:microsoft.com/office/officeart/2018/2/layout/IconVerticalSolidList"/>
    <dgm:cxn modelId="{695320E9-8C13-4694-BA33-33EBC4033D4D}" type="presParOf" srcId="{9740C25B-3AAE-4247-A20A-9D22A0BC0EBD}" destId="{66EA68DE-CDEB-4F7A-9B56-DB1E106AB4C0}" srcOrd="1" destOrd="0" presId="urn:microsoft.com/office/officeart/2018/2/layout/IconVerticalSolidList"/>
    <dgm:cxn modelId="{4BF64E78-4D43-4443-9969-C14557F09F0F}" type="presParOf" srcId="{9740C25B-3AAE-4247-A20A-9D22A0BC0EBD}" destId="{C923B391-3CED-4A3B-9AC5-3EA343612F73}" srcOrd="2" destOrd="0" presId="urn:microsoft.com/office/officeart/2018/2/layout/IconVerticalSolidList"/>
    <dgm:cxn modelId="{972F05FD-9B86-487F-9415-55DAA15D4DBE}" type="presParOf" srcId="{C923B391-3CED-4A3B-9AC5-3EA343612F73}" destId="{68865452-75BB-47CA-B775-8691B6C91604}" srcOrd="0" destOrd="0" presId="urn:microsoft.com/office/officeart/2018/2/layout/IconVerticalSolidList"/>
    <dgm:cxn modelId="{CBD39A21-0AC0-42E1-A361-F141B47AE8D8}" type="presParOf" srcId="{C923B391-3CED-4A3B-9AC5-3EA343612F73}" destId="{947BC942-44EE-4663-BA50-B364FF4501A3}" srcOrd="1" destOrd="0" presId="urn:microsoft.com/office/officeart/2018/2/layout/IconVerticalSolidList"/>
    <dgm:cxn modelId="{6E5C0320-C76E-4F5E-9061-834F8AD54490}" type="presParOf" srcId="{C923B391-3CED-4A3B-9AC5-3EA343612F73}" destId="{DFC6937F-599D-409D-97CA-0F99FF5848C3}" srcOrd="2" destOrd="0" presId="urn:microsoft.com/office/officeart/2018/2/layout/IconVerticalSolidList"/>
    <dgm:cxn modelId="{BFDCF4BA-B852-4ECF-A708-C001B6B87EC9}" type="presParOf" srcId="{C923B391-3CED-4A3B-9AC5-3EA343612F73}" destId="{2EBC5187-EC2F-4237-A4C6-A561C5315B71}" srcOrd="3" destOrd="0" presId="urn:microsoft.com/office/officeart/2018/2/layout/IconVerticalSolidList"/>
    <dgm:cxn modelId="{04666AE7-25F5-408A-97BD-162213A4C865}" type="presParOf" srcId="{9740C25B-3AAE-4247-A20A-9D22A0BC0EBD}" destId="{6AE499F9-4CDF-4CA5-8E3B-FDFF32E26FFA}" srcOrd="3" destOrd="0" presId="urn:microsoft.com/office/officeart/2018/2/layout/IconVerticalSolidList"/>
    <dgm:cxn modelId="{1FEA05EF-E48D-412D-A79B-7DD803461131}" type="presParOf" srcId="{9740C25B-3AAE-4247-A20A-9D22A0BC0EBD}" destId="{FB578EF0-256A-4621-8B35-15B4D21DF700}" srcOrd="4" destOrd="0" presId="urn:microsoft.com/office/officeart/2018/2/layout/IconVerticalSolidList"/>
    <dgm:cxn modelId="{69BD8FD6-A287-4680-9C66-7FF1263E1D92}" type="presParOf" srcId="{FB578EF0-256A-4621-8B35-15B4D21DF700}" destId="{114C4377-E862-43B4-849D-481FD7CD29F9}" srcOrd="0" destOrd="0" presId="urn:microsoft.com/office/officeart/2018/2/layout/IconVerticalSolidList"/>
    <dgm:cxn modelId="{DCB61AE6-B877-4FD7-BBD0-8E5AC9D08CD0}" type="presParOf" srcId="{FB578EF0-256A-4621-8B35-15B4D21DF700}" destId="{DC5A47D8-A41F-4BAA-B36D-118AB4811921}" srcOrd="1" destOrd="0" presId="urn:microsoft.com/office/officeart/2018/2/layout/IconVerticalSolidList"/>
    <dgm:cxn modelId="{0C0333E6-7EE9-4691-AE0A-37D577E7E3C1}" type="presParOf" srcId="{FB578EF0-256A-4621-8B35-15B4D21DF700}" destId="{3F272ED0-215A-4020-96C6-9505B2228993}" srcOrd="2" destOrd="0" presId="urn:microsoft.com/office/officeart/2018/2/layout/IconVerticalSolidList"/>
    <dgm:cxn modelId="{4F176C3D-79F5-48F6-9C5D-C885075D3469}" type="presParOf" srcId="{FB578EF0-256A-4621-8B35-15B4D21DF700}" destId="{7EE44331-52EC-4420-933F-CA0809CEC9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D9C922-5AC3-4F6C-B680-054C77B6EC5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F9B0A7D-F26A-45E9-BCBC-9884AFE1125B}">
      <dgm:prSet/>
      <dgm:spPr/>
      <dgm:t>
        <a:bodyPr/>
        <a:lstStyle/>
        <a:p>
          <a:r>
            <a:rPr lang="en-US"/>
            <a:t>500</a:t>
          </a:r>
          <a:r>
            <a:rPr lang="ko-KR"/>
            <a:t>여가지 넘는 플러그인을 통해 사용자의 편의에 따라 확장</a:t>
          </a:r>
          <a:endParaRPr lang="en-US"/>
        </a:p>
      </dgm:t>
    </dgm:pt>
    <dgm:pt modelId="{332E00AA-5FAE-4152-B960-BCB7CA73EB1A}" type="parTrans" cxnId="{C6498433-60B7-45AD-8698-1C0D267FC328}">
      <dgm:prSet/>
      <dgm:spPr/>
      <dgm:t>
        <a:bodyPr/>
        <a:lstStyle/>
        <a:p>
          <a:endParaRPr lang="en-US"/>
        </a:p>
      </dgm:t>
    </dgm:pt>
    <dgm:pt modelId="{5ED8FEF1-6EFC-4996-B9E2-8C6A33C4E70C}" type="sibTrans" cxnId="{C6498433-60B7-45AD-8698-1C0D267FC328}">
      <dgm:prSet/>
      <dgm:spPr/>
      <dgm:t>
        <a:bodyPr/>
        <a:lstStyle/>
        <a:p>
          <a:endParaRPr lang="en-US"/>
        </a:p>
      </dgm:t>
    </dgm:pt>
    <dgm:pt modelId="{A23123C0-8022-4789-B2A6-EFE370C1BEA4}">
      <dgm:prSet/>
      <dgm:spPr/>
      <dgm:t>
        <a:bodyPr/>
        <a:lstStyle/>
        <a:p>
          <a:r>
            <a:rPr lang="ko-KR"/>
            <a:t>개발 프로세스를 효율적으로 자동화하기 위한 툴</a:t>
          </a:r>
          <a:endParaRPr lang="en-US"/>
        </a:p>
      </dgm:t>
    </dgm:pt>
    <dgm:pt modelId="{480B01B5-4439-486D-9174-27F1E1BC82F5}" type="parTrans" cxnId="{41EEC1F8-0E92-4E64-8727-55DD86A190CA}">
      <dgm:prSet/>
      <dgm:spPr/>
      <dgm:t>
        <a:bodyPr/>
        <a:lstStyle/>
        <a:p>
          <a:endParaRPr lang="en-US"/>
        </a:p>
      </dgm:t>
    </dgm:pt>
    <dgm:pt modelId="{C54D59AC-BC93-4E3D-B1C4-34E7BFE2C567}" type="sibTrans" cxnId="{41EEC1F8-0E92-4E64-8727-55DD86A190CA}">
      <dgm:prSet/>
      <dgm:spPr/>
      <dgm:t>
        <a:bodyPr/>
        <a:lstStyle/>
        <a:p>
          <a:endParaRPr lang="en-US"/>
        </a:p>
      </dgm:t>
    </dgm:pt>
    <dgm:pt modelId="{B6DC4D27-94B9-46A2-B267-49F254B76343}">
      <dgm:prSet/>
      <dgm:spPr/>
      <dgm:t>
        <a:bodyPr/>
        <a:lstStyle/>
        <a:p>
          <a:r>
            <a:rPr lang="en-US"/>
            <a:t>CI/CD</a:t>
          </a:r>
          <a:r>
            <a:rPr lang="ko-KR" err="1"/>
            <a:t>를</a:t>
          </a:r>
          <a:r>
            <a:rPr lang="ko-KR"/>
            <a:t> 구축하여 소프트웨어 품질 향상 및 업무 부담 감소</a:t>
          </a:r>
          <a:endParaRPr lang="en-US"/>
        </a:p>
      </dgm:t>
    </dgm:pt>
    <dgm:pt modelId="{7BDA22EE-F5C0-482B-9607-0BC69870BCBB}" type="parTrans" cxnId="{B6F15A8A-F3FE-4E7A-AC84-834D25442F1D}">
      <dgm:prSet/>
      <dgm:spPr/>
      <dgm:t>
        <a:bodyPr/>
        <a:lstStyle/>
        <a:p>
          <a:endParaRPr lang="en-US"/>
        </a:p>
      </dgm:t>
    </dgm:pt>
    <dgm:pt modelId="{A11FE8F9-6926-433D-84CC-CCBD78F96C11}" type="sibTrans" cxnId="{B6F15A8A-F3FE-4E7A-AC84-834D25442F1D}">
      <dgm:prSet/>
      <dgm:spPr/>
      <dgm:t>
        <a:bodyPr/>
        <a:lstStyle/>
        <a:p>
          <a:endParaRPr lang="en-US"/>
        </a:p>
      </dgm:t>
    </dgm:pt>
    <dgm:pt modelId="{AFDDA1B6-D24F-C943-BFA9-8948BAD8DC60}" type="pres">
      <dgm:prSet presAssocID="{F8D9C922-5AC3-4F6C-B680-054C77B6EC5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57ED9E-EB3D-F546-A621-4FED8E503218}" type="pres">
      <dgm:prSet presAssocID="{EF9B0A7D-F26A-45E9-BCBC-9884AFE1125B}" presName="hierRoot1" presStyleCnt="0"/>
      <dgm:spPr/>
    </dgm:pt>
    <dgm:pt modelId="{7D313BF3-83AD-2243-8A0C-8D6828E67F54}" type="pres">
      <dgm:prSet presAssocID="{EF9B0A7D-F26A-45E9-BCBC-9884AFE1125B}" presName="composite" presStyleCnt="0"/>
      <dgm:spPr/>
    </dgm:pt>
    <dgm:pt modelId="{E14C0EF8-BD1F-0043-86A7-3FDE102A040A}" type="pres">
      <dgm:prSet presAssocID="{EF9B0A7D-F26A-45E9-BCBC-9884AFE1125B}" presName="background" presStyleLbl="node0" presStyleIdx="0" presStyleCnt="3"/>
      <dgm:spPr/>
    </dgm:pt>
    <dgm:pt modelId="{DDF466DB-967E-9943-B517-6F2A06A82BA3}" type="pres">
      <dgm:prSet presAssocID="{EF9B0A7D-F26A-45E9-BCBC-9884AFE1125B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AAAAA9-2164-E845-AD31-4CC6661A0D02}" type="pres">
      <dgm:prSet presAssocID="{EF9B0A7D-F26A-45E9-BCBC-9884AFE1125B}" presName="hierChild2" presStyleCnt="0"/>
      <dgm:spPr/>
    </dgm:pt>
    <dgm:pt modelId="{4DA95622-38F2-E041-BAF0-834F759D5A4F}" type="pres">
      <dgm:prSet presAssocID="{A23123C0-8022-4789-B2A6-EFE370C1BEA4}" presName="hierRoot1" presStyleCnt="0"/>
      <dgm:spPr/>
    </dgm:pt>
    <dgm:pt modelId="{90B7C292-7650-2840-8FDF-34CFE48ACCEC}" type="pres">
      <dgm:prSet presAssocID="{A23123C0-8022-4789-B2A6-EFE370C1BEA4}" presName="composite" presStyleCnt="0"/>
      <dgm:spPr/>
    </dgm:pt>
    <dgm:pt modelId="{B3FB3162-CD11-6045-A596-A0D47BA58D5C}" type="pres">
      <dgm:prSet presAssocID="{A23123C0-8022-4789-B2A6-EFE370C1BEA4}" presName="background" presStyleLbl="node0" presStyleIdx="1" presStyleCnt="3"/>
      <dgm:spPr/>
    </dgm:pt>
    <dgm:pt modelId="{9E4CD0B5-238D-A744-8867-D1395382EC64}" type="pres">
      <dgm:prSet presAssocID="{A23123C0-8022-4789-B2A6-EFE370C1BEA4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386580-F428-F44F-9E80-12186C4CE034}" type="pres">
      <dgm:prSet presAssocID="{A23123C0-8022-4789-B2A6-EFE370C1BEA4}" presName="hierChild2" presStyleCnt="0"/>
      <dgm:spPr/>
    </dgm:pt>
    <dgm:pt modelId="{B002C6E3-A8B4-0A43-9A2F-02ACE124DE11}" type="pres">
      <dgm:prSet presAssocID="{B6DC4D27-94B9-46A2-B267-49F254B76343}" presName="hierRoot1" presStyleCnt="0"/>
      <dgm:spPr/>
    </dgm:pt>
    <dgm:pt modelId="{1F195944-5609-2E4E-B90D-7E2BEFF5ED6F}" type="pres">
      <dgm:prSet presAssocID="{B6DC4D27-94B9-46A2-B267-49F254B76343}" presName="composite" presStyleCnt="0"/>
      <dgm:spPr/>
    </dgm:pt>
    <dgm:pt modelId="{A2EF24CF-43FE-CA44-9156-ED38DCBFF2A3}" type="pres">
      <dgm:prSet presAssocID="{B6DC4D27-94B9-46A2-B267-49F254B76343}" presName="background" presStyleLbl="node0" presStyleIdx="2" presStyleCnt="3"/>
      <dgm:spPr/>
    </dgm:pt>
    <dgm:pt modelId="{37B52DD1-DBA1-6F47-A981-FD484083AF08}" type="pres">
      <dgm:prSet presAssocID="{B6DC4D27-94B9-46A2-B267-49F254B76343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232FAA-E566-344B-A575-7C2F13B94949}" type="pres">
      <dgm:prSet presAssocID="{B6DC4D27-94B9-46A2-B267-49F254B76343}" presName="hierChild2" presStyleCnt="0"/>
      <dgm:spPr/>
    </dgm:pt>
  </dgm:ptLst>
  <dgm:cxnLst>
    <dgm:cxn modelId="{C6498433-60B7-45AD-8698-1C0D267FC328}" srcId="{F8D9C922-5AC3-4F6C-B680-054C77B6EC55}" destId="{EF9B0A7D-F26A-45E9-BCBC-9884AFE1125B}" srcOrd="0" destOrd="0" parTransId="{332E00AA-5FAE-4152-B960-BCB7CA73EB1A}" sibTransId="{5ED8FEF1-6EFC-4996-B9E2-8C6A33C4E70C}"/>
    <dgm:cxn modelId="{2F916FC0-043E-3B4E-AA0B-D1F0424271B2}" type="presOf" srcId="{B6DC4D27-94B9-46A2-B267-49F254B76343}" destId="{37B52DD1-DBA1-6F47-A981-FD484083AF08}" srcOrd="0" destOrd="0" presId="urn:microsoft.com/office/officeart/2005/8/layout/hierarchy1"/>
    <dgm:cxn modelId="{8F7F6F60-A28B-A74F-A08C-201397AB9DAB}" type="presOf" srcId="{A23123C0-8022-4789-B2A6-EFE370C1BEA4}" destId="{9E4CD0B5-238D-A744-8867-D1395382EC64}" srcOrd="0" destOrd="0" presId="urn:microsoft.com/office/officeart/2005/8/layout/hierarchy1"/>
    <dgm:cxn modelId="{B6F15A8A-F3FE-4E7A-AC84-834D25442F1D}" srcId="{F8D9C922-5AC3-4F6C-B680-054C77B6EC55}" destId="{B6DC4D27-94B9-46A2-B267-49F254B76343}" srcOrd="2" destOrd="0" parTransId="{7BDA22EE-F5C0-482B-9607-0BC69870BCBB}" sibTransId="{A11FE8F9-6926-433D-84CC-CCBD78F96C11}"/>
    <dgm:cxn modelId="{44D7A4A7-E361-524E-8ECB-CCCFCE371197}" type="presOf" srcId="{EF9B0A7D-F26A-45E9-BCBC-9884AFE1125B}" destId="{DDF466DB-967E-9943-B517-6F2A06A82BA3}" srcOrd="0" destOrd="0" presId="urn:microsoft.com/office/officeart/2005/8/layout/hierarchy1"/>
    <dgm:cxn modelId="{954AB1F8-B15D-3345-8555-F8658B8DFAD6}" type="presOf" srcId="{F8D9C922-5AC3-4F6C-B680-054C77B6EC55}" destId="{AFDDA1B6-D24F-C943-BFA9-8948BAD8DC60}" srcOrd="0" destOrd="0" presId="urn:microsoft.com/office/officeart/2005/8/layout/hierarchy1"/>
    <dgm:cxn modelId="{41EEC1F8-0E92-4E64-8727-55DD86A190CA}" srcId="{F8D9C922-5AC3-4F6C-B680-054C77B6EC55}" destId="{A23123C0-8022-4789-B2A6-EFE370C1BEA4}" srcOrd="1" destOrd="0" parTransId="{480B01B5-4439-486D-9174-27F1E1BC82F5}" sibTransId="{C54D59AC-BC93-4E3D-B1C4-34E7BFE2C567}"/>
    <dgm:cxn modelId="{51869849-DB2F-0D42-8FB6-A7C5FDE1AC0C}" type="presParOf" srcId="{AFDDA1B6-D24F-C943-BFA9-8948BAD8DC60}" destId="{9057ED9E-EB3D-F546-A621-4FED8E503218}" srcOrd="0" destOrd="0" presId="urn:microsoft.com/office/officeart/2005/8/layout/hierarchy1"/>
    <dgm:cxn modelId="{DD91A9EB-0895-4C40-86FD-0BC3F85338D6}" type="presParOf" srcId="{9057ED9E-EB3D-F546-A621-4FED8E503218}" destId="{7D313BF3-83AD-2243-8A0C-8D6828E67F54}" srcOrd="0" destOrd="0" presId="urn:microsoft.com/office/officeart/2005/8/layout/hierarchy1"/>
    <dgm:cxn modelId="{7D2044C7-4407-F447-B388-1BD23C0BF6F1}" type="presParOf" srcId="{7D313BF3-83AD-2243-8A0C-8D6828E67F54}" destId="{E14C0EF8-BD1F-0043-86A7-3FDE102A040A}" srcOrd="0" destOrd="0" presId="urn:microsoft.com/office/officeart/2005/8/layout/hierarchy1"/>
    <dgm:cxn modelId="{3DF42F7C-13FF-A844-8845-2E71AE9AD35F}" type="presParOf" srcId="{7D313BF3-83AD-2243-8A0C-8D6828E67F54}" destId="{DDF466DB-967E-9943-B517-6F2A06A82BA3}" srcOrd="1" destOrd="0" presId="urn:microsoft.com/office/officeart/2005/8/layout/hierarchy1"/>
    <dgm:cxn modelId="{29AFC691-EC70-A447-9D04-112755F665B5}" type="presParOf" srcId="{9057ED9E-EB3D-F546-A621-4FED8E503218}" destId="{2BAAAAA9-2164-E845-AD31-4CC6661A0D02}" srcOrd="1" destOrd="0" presId="urn:microsoft.com/office/officeart/2005/8/layout/hierarchy1"/>
    <dgm:cxn modelId="{B009D7D6-493A-6046-BB05-303F69D46722}" type="presParOf" srcId="{AFDDA1B6-D24F-C943-BFA9-8948BAD8DC60}" destId="{4DA95622-38F2-E041-BAF0-834F759D5A4F}" srcOrd="1" destOrd="0" presId="urn:microsoft.com/office/officeart/2005/8/layout/hierarchy1"/>
    <dgm:cxn modelId="{DEFDAE88-6409-774D-B6C0-8209D195ADDB}" type="presParOf" srcId="{4DA95622-38F2-E041-BAF0-834F759D5A4F}" destId="{90B7C292-7650-2840-8FDF-34CFE48ACCEC}" srcOrd="0" destOrd="0" presId="urn:microsoft.com/office/officeart/2005/8/layout/hierarchy1"/>
    <dgm:cxn modelId="{AF6DAB73-CDEB-604B-8047-DD3A5F1DC5AB}" type="presParOf" srcId="{90B7C292-7650-2840-8FDF-34CFE48ACCEC}" destId="{B3FB3162-CD11-6045-A596-A0D47BA58D5C}" srcOrd="0" destOrd="0" presId="urn:microsoft.com/office/officeart/2005/8/layout/hierarchy1"/>
    <dgm:cxn modelId="{17602265-2FF2-DA4A-83C6-4675D89DDB0A}" type="presParOf" srcId="{90B7C292-7650-2840-8FDF-34CFE48ACCEC}" destId="{9E4CD0B5-238D-A744-8867-D1395382EC64}" srcOrd="1" destOrd="0" presId="urn:microsoft.com/office/officeart/2005/8/layout/hierarchy1"/>
    <dgm:cxn modelId="{E85C5E54-EB77-6844-AD17-A7EDE23F1A4D}" type="presParOf" srcId="{4DA95622-38F2-E041-BAF0-834F759D5A4F}" destId="{0F386580-F428-F44F-9E80-12186C4CE034}" srcOrd="1" destOrd="0" presId="urn:microsoft.com/office/officeart/2005/8/layout/hierarchy1"/>
    <dgm:cxn modelId="{FA09F4B3-E2C4-E24E-92B6-56D06CA9F975}" type="presParOf" srcId="{AFDDA1B6-D24F-C943-BFA9-8948BAD8DC60}" destId="{B002C6E3-A8B4-0A43-9A2F-02ACE124DE11}" srcOrd="2" destOrd="0" presId="urn:microsoft.com/office/officeart/2005/8/layout/hierarchy1"/>
    <dgm:cxn modelId="{55C5B6AA-5867-6842-8536-9590E60702B9}" type="presParOf" srcId="{B002C6E3-A8B4-0A43-9A2F-02ACE124DE11}" destId="{1F195944-5609-2E4E-B90D-7E2BEFF5ED6F}" srcOrd="0" destOrd="0" presId="urn:microsoft.com/office/officeart/2005/8/layout/hierarchy1"/>
    <dgm:cxn modelId="{7CC79201-25B5-2E4B-B530-1D0E87DFC84A}" type="presParOf" srcId="{1F195944-5609-2E4E-B90D-7E2BEFF5ED6F}" destId="{A2EF24CF-43FE-CA44-9156-ED38DCBFF2A3}" srcOrd="0" destOrd="0" presId="urn:microsoft.com/office/officeart/2005/8/layout/hierarchy1"/>
    <dgm:cxn modelId="{87303402-6CAB-2F42-9720-A068C715E4DF}" type="presParOf" srcId="{1F195944-5609-2E4E-B90D-7E2BEFF5ED6F}" destId="{37B52DD1-DBA1-6F47-A981-FD484083AF08}" srcOrd="1" destOrd="0" presId="urn:microsoft.com/office/officeart/2005/8/layout/hierarchy1"/>
    <dgm:cxn modelId="{B1C5D16F-7DB8-DD45-AA38-51DDEC1ED4D5}" type="presParOf" srcId="{B002C6E3-A8B4-0A43-9A2F-02ACE124DE11}" destId="{36232FAA-E566-344B-A575-7C2F13B9494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6D4EDF-2279-491F-9CFC-581C9A55D92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A2873F-FC6B-418D-B496-B3215FEBC09D}">
      <dgm:prSet custT="1"/>
      <dgm:spPr/>
      <dgm:t>
        <a:bodyPr/>
        <a:lstStyle/>
        <a:p>
          <a:r>
            <a:rPr lang="en-US" altLang="ko-KR" sz="1800"/>
            <a:t>1.</a:t>
          </a:r>
          <a:r>
            <a:rPr lang="ko-KR" altLang="en-US" sz="1800"/>
            <a:t> </a:t>
          </a:r>
          <a:r>
            <a:rPr lang="ko-KR" sz="1800"/>
            <a:t>개발자가 소스 코드 변경 사항을 푸시</a:t>
          </a:r>
          <a:endParaRPr lang="en-US" sz="1800"/>
        </a:p>
      </dgm:t>
    </dgm:pt>
    <dgm:pt modelId="{CB90F729-13F6-4A58-9367-040BDEC1AD6D}" type="parTrans" cxnId="{D5A433CA-ED47-4601-BE39-97D9D8DEF59D}">
      <dgm:prSet/>
      <dgm:spPr/>
      <dgm:t>
        <a:bodyPr/>
        <a:lstStyle/>
        <a:p>
          <a:endParaRPr lang="en-US" sz="1800"/>
        </a:p>
      </dgm:t>
    </dgm:pt>
    <dgm:pt modelId="{780B0F25-A6E3-4DCD-97BF-3F3E68A08DEB}" type="sibTrans" cxnId="{D5A433CA-ED47-4601-BE39-97D9D8DEF59D}">
      <dgm:prSet custT="1"/>
      <dgm:spPr/>
      <dgm:t>
        <a:bodyPr/>
        <a:lstStyle/>
        <a:p>
          <a:endParaRPr lang="en-US" sz="1800"/>
        </a:p>
      </dgm:t>
    </dgm:pt>
    <dgm:pt modelId="{FBC09374-0952-42F6-A819-09A49F15C4F1}">
      <dgm:prSet custT="1"/>
      <dgm:spPr/>
      <dgm:t>
        <a:bodyPr/>
        <a:lstStyle/>
        <a:p>
          <a:r>
            <a:rPr lang="en-US" altLang="ko-KR" sz="1800"/>
            <a:t>2.</a:t>
          </a:r>
          <a:r>
            <a:rPr lang="ko-KR" altLang="en-US" sz="1800"/>
            <a:t> </a:t>
          </a:r>
          <a:r>
            <a:rPr lang="en-US" sz="1800"/>
            <a:t>Jenkins</a:t>
          </a:r>
          <a:r>
            <a:rPr lang="ko-KR" sz="1800"/>
            <a:t>는 </a:t>
          </a:r>
          <a:r>
            <a:rPr lang="en-US" sz="1800"/>
            <a:t>Webhook</a:t>
          </a:r>
          <a:r>
            <a:rPr lang="ko-KR" sz="1800"/>
            <a:t>을 통해 변경 사항 감지 후 </a:t>
          </a:r>
          <a:r>
            <a:rPr lang="en-US" sz="1800"/>
            <a:t>Jenkinsfile</a:t>
          </a:r>
          <a:r>
            <a:rPr lang="ko-KR" sz="1800"/>
            <a:t>에 정의된 파이프라인을 실행</a:t>
          </a:r>
          <a:endParaRPr lang="en-US" sz="1800"/>
        </a:p>
      </dgm:t>
    </dgm:pt>
    <dgm:pt modelId="{0E0D0426-367C-4D3D-8534-97F9DE3E8EE1}" type="parTrans" cxnId="{72F41CEC-B3E4-4E65-B9D8-2147D23A8C48}">
      <dgm:prSet/>
      <dgm:spPr/>
      <dgm:t>
        <a:bodyPr/>
        <a:lstStyle/>
        <a:p>
          <a:endParaRPr lang="en-US" sz="1800"/>
        </a:p>
      </dgm:t>
    </dgm:pt>
    <dgm:pt modelId="{7D3E8607-12FA-43F7-B72F-B05D5858BDBD}" type="sibTrans" cxnId="{72F41CEC-B3E4-4E65-B9D8-2147D23A8C48}">
      <dgm:prSet custT="1"/>
      <dgm:spPr/>
      <dgm:t>
        <a:bodyPr/>
        <a:lstStyle/>
        <a:p>
          <a:endParaRPr lang="en-US" sz="1800"/>
        </a:p>
      </dgm:t>
    </dgm:pt>
    <dgm:pt modelId="{775E62B1-53EB-4DE5-89EB-B4BF7B930938}">
      <dgm:prSet custT="1"/>
      <dgm:spPr/>
      <dgm:t>
        <a:bodyPr/>
        <a:lstStyle/>
        <a:p>
          <a:r>
            <a:rPr lang="en-US" altLang="ko-KR" sz="1800"/>
            <a:t>3.</a:t>
          </a:r>
          <a:r>
            <a:rPr lang="ko-KR" altLang="en-US" sz="1800"/>
            <a:t> </a:t>
          </a:r>
          <a:r>
            <a:rPr lang="en-US" sz="1800"/>
            <a:t>Jenkins</a:t>
          </a:r>
          <a:r>
            <a:rPr lang="ko-KR" sz="1800"/>
            <a:t>는 마스터 노드에서 슬레이브 노드로 작업을 할당하고 슬레이브 노드에서 빌드</a:t>
          </a:r>
          <a:r>
            <a:rPr lang="en-US" sz="1800"/>
            <a:t>,</a:t>
          </a:r>
          <a:r>
            <a:rPr lang="ko-KR" sz="1800"/>
            <a:t> 테스트 및 배포 작업을 수행</a:t>
          </a:r>
          <a:endParaRPr lang="en-US" sz="1800"/>
        </a:p>
      </dgm:t>
    </dgm:pt>
    <dgm:pt modelId="{85E9FF8B-813E-475E-95D0-3190BD3D3C04}" type="parTrans" cxnId="{CAB77E1D-FDE4-41E6-A111-456222E27564}">
      <dgm:prSet/>
      <dgm:spPr/>
      <dgm:t>
        <a:bodyPr/>
        <a:lstStyle/>
        <a:p>
          <a:endParaRPr lang="en-US" sz="1800"/>
        </a:p>
      </dgm:t>
    </dgm:pt>
    <dgm:pt modelId="{7A777800-5195-4BED-BE88-672E0FFB0E4D}" type="sibTrans" cxnId="{CAB77E1D-FDE4-41E6-A111-456222E27564}">
      <dgm:prSet custT="1"/>
      <dgm:spPr/>
      <dgm:t>
        <a:bodyPr/>
        <a:lstStyle/>
        <a:p>
          <a:endParaRPr lang="en-US" sz="1800"/>
        </a:p>
      </dgm:t>
    </dgm:pt>
    <dgm:pt modelId="{8AA22650-F7FA-49A3-BC6C-2BBAAF7176F7}">
      <dgm:prSet custT="1"/>
      <dgm:spPr/>
      <dgm:t>
        <a:bodyPr/>
        <a:lstStyle/>
        <a:p>
          <a:r>
            <a:rPr lang="en-US" altLang="ko-KR" sz="1800"/>
            <a:t>4.</a:t>
          </a:r>
          <a:r>
            <a:rPr lang="ko-KR" altLang="en-US" sz="1800"/>
            <a:t> </a:t>
          </a:r>
          <a:r>
            <a:rPr lang="ko-KR" sz="1800"/>
            <a:t>파이프라인의 각 단계에서 필요한 경우 플러그인을 사용하여 다향한 도구와 통합하여 작업을 수행</a:t>
          </a:r>
          <a:endParaRPr lang="en-US" sz="1800"/>
        </a:p>
      </dgm:t>
    </dgm:pt>
    <dgm:pt modelId="{0E8836EF-F279-403B-80E5-8B2F915C11F8}" type="parTrans" cxnId="{36EA8469-C371-43DD-AC6A-77235529582F}">
      <dgm:prSet/>
      <dgm:spPr/>
      <dgm:t>
        <a:bodyPr/>
        <a:lstStyle/>
        <a:p>
          <a:endParaRPr lang="en-US" sz="1800"/>
        </a:p>
      </dgm:t>
    </dgm:pt>
    <dgm:pt modelId="{210D461C-A580-49FD-8DAE-63F4B6436423}" type="sibTrans" cxnId="{36EA8469-C371-43DD-AC6A-77235529582F}">
      <dgm:prSet custT="1"/>
      <dgm:spPr/>
      <dgm:t>
        <a:bodyPr/>
        <a:lstStyle/>
        <a:p>
          <a:endParaRPr lang="en-US" sz="1800"/>
        </a:p>
      </dgm:t>
    </dgm:pt>
    <dgm:pt modelId="{7EC82203-1EB8-4B4D-A224-41FA26B902BE}">
      <dgm:prSet custT="1"/>
      <dgm:spPr/>
      <dgm:t>
        <a:bodyPr/>
        <a:lstStyle/>
        <a:p>
          <a:r>
            <a:rPr lang="en-US" altLang="ko-KR" sz="1800"/>
            <a:t>5.</a:t>
          </a:r>
          <a:r>
            <a:rPr lang="ko-KR" altLang="en-US" sz="1800"/>
            <a:t> </a:t>
          </a:r>
          <a:r>
            <a:rPr lang="ko-KR" sz="1800"/>
            <a:t>작업이 완료되면 </a:t>
          </a:r>
          <a:r>
            <a:rPr lang="en-US" sz="1800"/>
            <a:t>Jenkins</a:t>
          </a:r>
          <a:r>
            <a:rPr lang="ko-KR" sz="1800"/>
            <a:t>는 결과와 로그를 저장하고 개발자에게 알림을 전송</a:t>
          </a:r>
          <a:endParaRPr lang="en-US" sz="1800"/>
        </a:p>
      </dgm:t>
    </dgm:pt>
    <dgm:pt modelId="{2F6D66DA-6E55-4C65-ABAA-A0BD5381A983}" type="parTrans" cxnId="{0D4CD39A-4BCA-4FB4-91E3-EBED458B6162}">
      <dgm:prSet/>
      <dgm:spPr/>
      <dgm:t>
        <a:bodyPr/>
        <a:lstStyle/>
        <a:p>
          <a:endParaRPr lang="en-US" sz="1800"/>
        </a:p>
      </dgm:t>
    </dgm:pt>
    <dgm:pt modelId="{CC10D960-C318-4561-97E3-F3625F583387}" type="sibTrans" cxnId="{0D4CD39A-4BCA-4FB4-91E3-EBED458B6162}">
      <dgm:prSet/>
      <dgm:spPr/>
      <dgm:t>
        <a:bodyPr/>
        <a:lstStyle/>
        <a:p>
          <a:endParaRPr lang="en-US" sz="1800"/>
        </a:p>
      </dgm:t>
    </dgm:pt>
    <dgm:pt modelId="{A512032B-B5ED-0449-854A-009F0D79A664}" type="pres">
      <dgm:prSet presAssocID="{BD6D4EDF-2279-491F-9CFC-581C9A55D9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F86812-5A25-5D41-B341-FDAC47CBD273}" type="pres">
      <dgm:prSet presAssocID="{51A2873F-FC6B-418D-B496-B3215FEBC09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A08743-74EB-D644-9F47-BCE9D8D0FBAD}" type="pres">
      <dgm:prSet presAssocID="{780B0F25-A6E3-4DCD-97BF-3F3E68A08DEB}" presName="sibTrans" presStyleLbl="sibTrans1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062AD7A-1462-554D-A5F3-B40DA6486209}" type="pres">
      <dgm:prSet presAssocID="{780B0F25-A6E3-4DCD-97BF-3F3E68A08DEB}" presName="connectorText" presStyleLbl="sibTrans1D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F967F924-C362-534F-B87D-150FB7E0D3E8}" type="pres">
      <dgm:prSet presAssocID="{FBC09374-0952-42F6-A819-09A49F15C4F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F2DFC4-44C0-D84E-B225-22E2916E7382}" type="pres">
      <dgm:prSet presAssocID="{7D3E8607-12FA-43F7-B72F-B05D5858BDBD}" presName="sibTrans" presStyleLbl="sibTrans1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964242A-4331-4C4D-BEBA-EDAFB1F0A2AB}" type="pres">
      <dgm:prSet presAssocID="{7D3E8607-12FA-43F7-B72F-B05D5858BDBD}" presName="connectorText" presStyleLbl="sibTrans1D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381732E8-D1B3-6F40-A06A-B4737D48BA82}" type="pres">
      <dgm:prSet presAssocID="{775E62B1-53EB-4DE5-89EB-B4BF7B93093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D8A11C-4E60-744A-A31F-15AC309A40BD}" type="pres">
      <dgm:prSet presAssocID="{7A777800-5195-4BED-BE88-672E0FFB0E4D}" presName="sibTrans" presStyleLbl="sibTrans1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603E9EA-C588-E847-8CDA-395D1A282FE4}" type="pres">
      <dgm:prSet presAssocID="{7A777800-5195-4BED-BE88-672E0FFB0E4D}" presName="connectorText" presStyleLbl="sibTrans1D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3EEBA1F-F65E-374A-898E-14EA2C6A1ADD}" type="pres">
      <dgm:prSet presAssocID="{8AA22650-F7FA-49A3-BC6C-2BBAAF7176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48C7DC-FCD8-7E4C-BF72-71AD22189090}" type="pres">
      <dgm:prSet presAssocID="{210D461C-A580-49FD-8DAE-63F4B6436423}" presName="sibTrans" presStyleLbl="sibTrans1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AC2964B6-EBE3-F941-9598-481DD3DFC7D5}" type="pres">
      <dgm:prSet presAssocID="{210D461C-A580-49FD-8DAE-63F4B6436423}" presName="connectorText" presStyleLbl="sibTrans1D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6477E02A-12B1-7440-8CFD-1DAA36DC3D1D}" type="pres">
      <dgm:prSet presAssocID="{7EC82203-1EB8-4B4D-A224-41FA26B902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6EA8469-C371-43DD-AC6A-77235529582F}" srcId="{BD6D4EDF-2279-491F-9CFC-581C9A55D928}" destId="{8AA22650-F7FA-49A3-BC6C-2BBAAF7176F7}" srcOrd="3" destOrd="0" parTransId="{0E8836EF-F279-403B-80E5-8B2F915C11F8}" sibTransId="{210D461C-A580-49FD-8DAE-63F4B6436423}"/>
    <dgm:cxn modelId="{A77CE307-74E7-2B47-8874-500B7A388DE4}" type="presOf" srcId="{7EC82203-1EB8-4B4D-A224-41FA26B902BE}" destId="{6477E02A-12B1-7440-8CFD-1DAA36DC3D1D}" srcOrd="0" destOrd="0" presId="urn:microsoft.com/office/officeart/2016/7/layout/RepeatingBendingProcessNew"/>
    <dgm:cxn modelId="{D3B9D630-4CC0-294D-A6A5-B5BC7D5B4FF7}" type="presOf" srcId="{7A777800-5195-4BED-BE88-672E0FFB0E4D}" destId="{82D8A11C-4E60-744A-A31F-15AC309A40BD}" srcOrd="0" destOrd="0" presId="urn:microsoft.com/office/officeart/2016/7/layout/RepeatingBendingProcessNew"/>
    <dgm:cxn modelId="{C8C8C5FF-1DD3-2E42-B67F-E1EC2C081C32}" type="presOf" srcId="{FBC09374-0952-42F6-A819-09A49F15C4F1}" destId="{F967F924-C362-534F-B87D-150FB7E0D3E8}" srcOrd="0" destOrd="0" presId="urn:microsoft.com/office/officeart/2016/7/layout/RepeatingBendingProcessNew"/>
    <dgm:cxn modelId="{F1DD3702-9654-3C41-B2FF-27EE9880F0D7}" type="presOf" srcId="{7D3E8607-12FA-43F7-B72F-B05D5858BDBD}" destId="{C964242A-4331-4C4D-BEBA-EDAFB1F0A2AB}" srcOrd="1" destOrd="0" presId="urn:microsoft.com/office/officeart/2016/7/layout/RepeatingBendingProcessNew"/>
    <dgm:cxn modelId="{D9D47B70-48C6-8C40-A825-BC17A8778D09}" type="presOf" srcId="{780B0F25-A6E3-4DCD-97BF-3F3E68A08DEB}" destId="{A062AD7A-1462-554D-A5F3-B40DA6486209}" srcOrd="1" destOrd="0" presId="urn:microsoft.com/office/officeart/2016/7/layout/RepeatingBendingProcessNew"/>
    <dgm:cxn modelId="{CAB77E1D-FDE4-41E6-A111-456222E27564}" srcId="{BD6D4EDF-2279-491F-9CFC-581C9A55D928}" destId="{775E62B1-53EB-4DE5-89EB-B4BF7B930938}" srcOrd="2" destOrd="0" parTransId="{85E9FF8B-813E-475E-95D0-3190BD3D3C04}" sibTransId="{7A777800-5195-4BED-BE88-672E0FFB0E4D}"/>
    <dgm:cxn modelId="{3D4E5FA7-D2A1-994D-938D-CDEB0F7C6BD2}" type="presOf" srcId="{51A2873F-FC6B-418D-B496-B3215FEBC09D}" destId="{0CF86812-5A25-5D41-B341-FDAC47CBD273}" srcOrd="0" destOrd="0" presId="urn:microsoft.com/office/officeart/2016/7/layout/RepeatingBendingProcessNew"/>
    <dgm:cxn modelId="{0D4CD39A-4BCA-4FB4-91E3-EBED458B6162}" srcId="{BD6D4EDF-2279-491F-9CFC-581C9A55D928}" destId="{7EC82203-1EB8-4B4D-A224-41FA26B902BE}" srcOrd="4" destOrd="0" parTransId="{2F6D66DA-6E55-4C65-ABAA-A0BD5381A983}" sibTransId="{CC10D960-C318-4561-97E3-F3625F583387}"/>
    <dgm:cxn modelId="{D5712FCC-7380-804E-AEEA-C26F6008F5B2}" type="presOf" srcId="{775E62B1-53EB-4DE5-89EB-B4BF7B930938}" destId="{381732E8-D1B3-6F40-A06A-B4737D48BA82}" srcOrd="0" destOrd="0" presId="urn:microsoft.com/office/officeart/2016/7/layout/RepeatingBendingProcessNew"/>
    <dgm:cxn modelId="{A4E1AF0E-A47B-E24D-A1FE-497452658ACB}" type="presOf" srcId="{780B0F25-A6E3-4DCD-97BF-3F3E68A08DEB}" destId="{2AA08743-74EB-D644-9F47-BCE9D8D0FBAD}" srcOrd="0" destOrd="0" presId="urn:microsoft.com/office/officeart/2016/7/layout/RepeatingBendingProcessNew"/>
    <dgm:cxn modelId="{77D2C695-7B14-A748-AE83-5917F8D6CFF5}" type="presOf" srcId="{7A777800-5195-4BED-BE88-672E0FFB0E4D}" destId="{5603E9EA-C588-E847-8CDA-395D1A282FE4}" srcOrd="1" destOrd="0" presId="urn:microsoft.com/office/officeart/2016/7/layout/RepeatingBendingProcessNew"/>
    <dgm:cxn modelId="{72F41CEC-B3E4-4E65-B9D8-2147D23A8C48}" srcId="{BD6D4EDF-2279-491F-9CFC-581C9A55D928}" destId="{FBC09374-0952-42F6-A819-09A49F15C4F1}" srcOrd="1" destOrd="0" parTransId="{0E0D0426-367C-4D3D-8534-97F9DE3E8EE1}" sibTransId="{7D3E8607-12FA-43F7-B72F-B05D5858BDBD}"/>
    <dgm:cxn modelId="{C53C67EF-C78E-2644-B0B8-5E4D319A040F}" type="presOf" srcId="{7D3E8607-12FA-43F7-B72F-B05D5858BDBD}" destId="{02F2DFC4-44C0-D84E-B225-22E2916E7382}" srcOrd="0" destOrd="0" presId="urn:microsoft.com/office/officeart/2016/7/layout/RepeatingBendingProcessNew"/>
    <dgm:cxn modelId="{30147D21-15F9-7946-8244-ED1766AE8BB7}" type="presOf" srcId="{8AA22650-F7FA-49A3-BC6C-2BBAAF7176F7}" destId="{83EEBA1F-F65E-374A-898E-14EA2C6A1ADD}" srcOrd="0" destOrd="0" presId="urn:microsoft.com/office/officeart/2016/7/layout/RepeatingBendingProcessNew"/>
    <dgm:cxn modelId="{D5A433CA-ED47-4601-BE39-97D9D8DEF59D}" srcId="{BD6D4EDF-2279-491F-9CFC-581C9A55D928}" destId="{51A2873F-FC6B-418D-B496-B3215FEBC09D}" srcOrd="0" destOrd="0" parTransId="{CB90F729-13F6-4A58-9367-040BDEC1AD6D}" sibTransId="{780B0F25-A6E3-4DCD-97BF-3F3E68A08DEB}"/>
    <dgm:cxn modelId="{0B6648A6-C99B-1E4A-9C8F-75D069267843}" type="presOf" srcId="{210D461C-A580-49FD-8DAE-63F4B6436423}" destId="{AC2964B6-EBE3-F941-9598-481DD3DFC7D5}" srcOrd="1" destOrd="0" presId="urn:microsoft.com/office/officeart/2016/7/layout/RepeatingBendingProcessNew"/>
    <dgm:cxn modelId="{F1232DC8-D6A1-A34D-949A-743E60D5EAC1}" type="presOf" srcId="{210D461C-A580-49FD-8DAE-63F4B6436423}" destId="{0948C7DC-FCD8-7E4C-BF72-71AD22189090}" srcOrd="0" destOrd="0" presId="urn:microsoft.com/office/officeart/2016/7/layout/RepeatingBendingProcessNew"/>
    <dgm:cxn modelId="{40BE1991-A63C-2E4F-B4BB-2D03EA5C1E29}" type="presOf" srcId="{BD6D4EDF-2279-491F-9CFC-581C9A55D928}" destId="{A512032B-B5ED-0449-854A-009F0D79A664}" srcOrd="0" destOrd="0" presId="urn:microsoft.com/office/officeart/2016/7/layout/RepeatingBendingProcessNew"/>
    <dgm:cxn modelId="{7EBF3382-5024-6E4D-9863-1519250F791B}" type="presParOf" srcId="{A512032B-B5ED-0449-854A-009F0D79A664}" destId="{0CF86812-5A25-5D41-B341-FDAC47CBD273}" srcOrd="0" destOrd="0" presId="urn:microsoft.com/office/officeart/2016/7/layout/RepeatingBendingProcessNew"/>
    <dgm:cxn modelId="{7B914D3F-3156-E64A-9306-3AEE703B9F86}" type="presParOf" srcId="{A512032B-B5ED-0449-854A-009F0D79A664}" destId="{2AA08743-74EB-D644-9F47-BCE9D8D0FBAD}" srcOrd="1" destOrd="0" presId="urn:microsoft.com/office/officeart/2016/7/layout/RepeatingBendingProcessNew"/>
    <dgm:cxn modelId="{5B1A1C93-54CC-DA46-AB0B-10ED8DDE0442}" type="presParOf" srcId="{2AA08743-74EB-D644-9F47-BCE9D8D0FBAD}" destId="{A062AD7A-1462-554D-A5F3-B40DA6486209}" srcOrd="0" destOrd="0" presId="urn:microsoft.com/office/officeart/2016/7/layout/RepeatingBendingProcessNew"/>
    <dgm:cxn modelId="{4F8CC645-5DAA-BF48-B9FB-E373B9BC225A}" type="presParOf" srcId="{A512032B-B5ED-0449-854A-009F0D79A664}" destId="{F967F924-C362-534F-B87D-150FB7E0D3E8}" srcOrd="2" destOrd="0" presId="urn:microsoft.com/office/officeart/2016/7/layout/RepeatingBendingProcessNew"/>
    <dgm:cxn modelId="{6DF85979-71DF-9948-9E83-DF6706966338}" type="presParOf" srcId="{A512032B-B5ED-0449-854A-009F0D79A664}" destId="{02F2DFC4-44C0-D84E-B225-22E2916E7382}" srcOrd="3" destOrd="0" presId="urn:microsoft.com/office/officeart/2016/7/layout/RepeatingBendingProcessNew"/>
    <dgm:cxn modelId="{A41DE3DA-D204-D449-B925-CBCD5A9EB204}" type="presParOf" srcId="{02F2DFC4-44C0-D84E-B225-22E2916E7382}" destId="{C964242A-4331-4C4D-BEBA-EDAFB1F0A2AB}" srcOrd="0" destOrd="0" presId="urn:microsoft.com/office/officeart/2016/7/layout/RepeatingBendingProcessNew"/>
    <dgm:cxn modelId="{80E4D0D6-1A0B-AB42-9043-979D8D4DFBD4}" type="presParOf" srcId="{A512032B-B5ED-0449-854A-009F0D79A664}" destId="{381732E8-D1B3-6F40-A06A-B4737D48BA82}" srcOrd="4" destOrd="0" presId="urn:microsoft.com/office/officeart/2016/7/layout/RepeatingBendingProcessNew"/>
    <dgm:cxn modelId="{38F9809B-6C2D-244C-BA8A-B8ABA2917E1E}" type="presParOf" srcId="{A512032B-B5ED-0449-854A-009F0D79A664}" destId="{82D8A11C-4E60-744A-A31F-15AC309A40BD}" srcOrd="5" destOrd="0" presId="urn:microsoft.com/office/officeart/2016/7/layout/RepeatingBendingProcessNew"/>
    <dgm:cxn modelId="{096D77E1-9C38-4744-976A-BC890C20750D}" type="presParOf" srcId="{82D8A11C-4E60-744A-A31F-15AC309A40BD}" destId="{5603E9EA-C588-E847-8CDA-395D1A282FE4}" srcOrd="0" destOrd="0" presId="urn:microsoft.com/office/officeart/2016/7/layout/RepeatingBendingProcessNew"/>
    <dgm:cxn modelId="{21ABDA38-2802-6C4E-97EF-5D8DE66DF716}" type="presParOf" srcId="{A512032B-B5ED-0449-854A-009F0D79A664}" destId="{83EEBA1F-F65E-374A-898E-14EA2C6A1ADD}" srcOrd="6" destOrd="0" presId="urn:microsoft.com/office/officeart/2016/7/layout/RepeatingBendingProcessNew"/>
    <dgm:cxn modelId="{31F6469E-8A6D-9946-9FBB-1D07E60B65C5}" type="presParOf" srcId="{A512032B-B5ED-0449-854A-009F0D79A664}" destId="{0948C7DC-FCD8-7E4C-BF72-71AD22189090}" srcOrd="7" destOrd="0" presId="urn:microsoft.com/office/officeart/2016/7/layout/RepeatingBendingProcessNew"/>
    <dgm:cxn modelId="{CE19FB45-11CC-5F4C-8043-003C444442B7}" type="presParOf" srcId="{0948C7DC-FCD8-7E4C-BF72-71AD22189090}" destId="{AC2964B6-EBE3-F941-9598-481DD3DFC7D5}" srcOrd="0" destOrd="0" presId="urn:microsoft.com/office/officeart/2016/7/layout/RepeatingBendingProcessNew"/>
    <dgm:cxn modelId="{0E965259-3E76-8E44-B882-B13C77D6CC1D}" type="presParOf" srcId="{A512032B-B5ED-0449-854A-009F0D79A664}" destId="{6477E02A-12B1-7440-8CFD-1DAA36DC3D1D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F742CC-F4EC-4D80-A14C-7C9FCDE61E9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A29E0E-9877-41DF-8E8D-F7D601DA94A2}">
      <dgm:prSet/>
      <dgm:spPr/>
      <dgm:t>
        <a:bodyPr/>
        <a:lstStyle/>
        <a:p>
          <a:r>
            <a:rPr lang="ko-KR" b="0" i="0"/>
            <a:t>소스 코드를 컴퓨터에서 실행 가능한 소프트웨어로 변환하는 과정을 의미</a:t>
          </a:r>
          <a:endParaRPr lang="en-US"/>
        </a:p>
      </dgm:t>
    </dgm:pt>
    <dgm:pt modelId="{1E384124-9DD7-42D1-86AD-723B4150AB9D}" type="parTrans" cxnId="{F4FFB17C-810F-46F7-A6E2-0102578FFA6C}">
      <dgm:prSet/>
      <dgm:spPr/>
      <dgm:t>
        <a:bodyPr/>
        <a:lstStyle/>
        <a:p>
          <a:endParaRPr lang="en-US"/>
        </a:p>
      </dgm:t>
    </dgm:pt>
    <dgm:pt modelId="{5CDB84A0-7A3C-47F8-80F7-32B27E923FF3}" type="sibTrans" cxnId="{F4FFB17C-810F-46F7-A6E2-0102578FFA6C}">
      <dgm:prSet/>
      <dgm:spPr/>
      <dgm:t>
        <a:bodyPr/>
        <a:lstStyle/>
        <a:p>
          <a:endParaRPr lang="en-US"/>
        </a:p>
      </dgm:t>
    </dgm:pt>
    <dgm:pt modelId="{37A35997-39BC-449C-94EE-0C77CE3B0717}">
      <dgm:prSet/>
      <dgm:spPr/>
      <dgm:t>
        <a:bodyPr/>
        <a:lstStyle/>
        <a:p>
          <a:r>
            <a:rPr lang="ko-KR" b="0" i="0"/>
            <a:t>효율적인 빌드 프로세스는 소프트웨어 개발의 성공과 안정성에 중요한 영향을 미침</a:t>
          </a:r>
          <a:endParaRPr lang="en-US"/>
        </a:p>
      </dgm:t>
    </dgm:pt>
    <dgm:pt modelId="{9F3BC5E4-2B80-4556-9923-0C0D722EC4A2}" type="parTrans" cxnId="{F6D2CA92-B417-4B00-BF25-E1569987D8F9}">
      <dgm:prSet/>
      <dgm:spPr/>
      <dgm:t>
        <a:bodyPr/>
        <a:lstStyle/>
        <a:p>
          <a:endParaRPr lang="en-US"/>
        </a:p>
      </dgm:t>
    </dgm:pt>
    <dgm:pt modelId="{16A6164D-4B0F-4A28-B696-94B9A602E858}" type="sibTrans" cxnId="{F6D2CA92-B417-4B00-BF25-E1569987D8F9}">
      <dgm:prSet/>
      <dgm:spPr/>
      <dgm:t>
        <a:bodyPr/>
        <a:lstStyle/>
        <a:p>
          <a:endParaRPr lang="en-US"/>
        </a:p>
      </dgm:t>
    </dgm:pt>
    <dgm:pt modelId="{981E3C8F-A7DA-E940-BDB1-0191C1C7EA08}" type="pres">
      <dgm:prSet presAssocID="{38F742CC-F4EC-4D80-A14C-7C9FCDE61E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FE0E63-AF17-3840-9ACF-B9A6E8891384}" type="pres">
      <dgm:prSet presAssocID="{14A29E0E-9877-41DF-8E8D-F7D601DA94A2}" presName="hierRoot1" presStyleCnt="0"/>
      <dgm:spPr/>
    </dgm:pt>
    <dgm:pt modelId="{FE791632-99B6-CE4F-A9D8-B932C4657530}" type="pres">
      <dgm:prSet presAssocID="{14A29E0E-9877-41DF-8E8D-F7D601DA94A2}" presName="composite" presStyleCnt="0"/>
      <dgm:spPr/>
    </dgm:pt>
    <dgm:pt modelId="{19CE46EE-4AE9-6D44-BCB9-3F3F8CDF31C6}" type="pres">
      <dgm:prSet presAssocID="{14A29E0E-9877-41DF-8E8D-F7D601DA94A2}" presName="background" presStyleLbl="node0" presStyleIdx="0" presStyleCnt="2"/>
      <dgm:spPr/>
    </dgm:pt>
    <dgm:pt modelId="{3B6BEA40-1867-CD40-810F-6ED369591843}" type="pres">
      <dgm:prSet presAssocID="{14A29E0E-9877-41DF-8E8D-F7D601DA94A2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F0B3ED-99AC-0443-84D5-B9254A87692A}" type="pres">
      <dgm:prSet presAssocID="{14A29E0E-9877-41DF-8E8D-F7D601DA94A2}" presName="hierChild2" presStyleCnt="0"/>
      <dgm:spPr/>
    </dgm:pt>
    <dgm:pt modelId="{A8F6F1D3-52F1-8640-A40B-37CEC10F3312}" type="pres">
      <dgm:prSet presAssocID="{37A35997-39BC-449C-94EE-0C77CE3B0717}" presName="hierRoot1" presStyleCnt="0"/>
      <dgm:spPr/>
    </dgm:pt>
    <dgm:pt modelId="{41635D1D-75B8-F840-B759-E1619C637048}" type="pres">
      <dgm:prSet presAssocID="{37A35997-39BC-449C-94EE-0C77CE3B0717}" presName="composite" presStyleCnt="0"/>
      <dgm:spPr/>
    </dgm:pt>
    <dgm:pt modelId="{6B74E5B4-28A2-E643-9520-CC44885CFF6C}" type="pres">
      <dgm:prSet presAssocID="{37A35997-39BC-449C-94EE-0C77CE3B0717}" presName="background" presStyleLbl="node0" presStyleIdx="1" presStyleCnt="2"/>
      <dgm:spPr/>
    </dgm:pt>
    <dgm:pt modelId="{9463C8D9-7F43-6945-B37E-0F09F40682E1}" type="pres">
      <dgm:prSet presAssocID="{37A35997-39BC-449C-94EE-0C77CE3B0717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407157-CAFA-4D4D-872C-9E9D6F9844A7}" type="pres">
      <dgm:prSet presAssocID="{37A35997-39BC-449C-94EE-0C77CE3B0717}" presName="hierChild2" presStyleCnt="0"/>
      <dgm:spPr/>
    </dgm:pt>
  </dgm:ptLst>
  <dgm:cxnLst>
    <dgm:cxn modelId="{25455FC6-97D8-D147-823B-9D458E85F118}" type="presOf" srcId="{14A29E0E-9877-41DF-8E8D-F7D601DA94A2}" destId="{3B6BEA40-1867-CD40-810F-6ED369591843}" srcOrd="0" destOrd="0" presId="urn:microsoft.com/office/officeart/2005/8/layout/hierarchy1"/>
    <dgm:cxn modelId="{05C2F977-FED6-9943-9880-5324411C2CFD}" type="presOf" srcId="{37A35997-39BC-449C-94EE-0C77CE3B0717}" destId="{9463C8D9-7F43-6945-B37E-0F09F40682E1}" srcOrd="0" destOrd="0" presId="urn:microsoft.com/office/officeart/2005/8/layout/hierarchy1"/>
    <dgm:cxn modelId="{F4FFB17C-810F-46F7-A6E2-0102578FFA6C}" srcId="{38F742CC-F4EC-4D80-A14C-7C9FCDE61E94}" destId="{14A29E0E-9877-41DF-8E8D-F7D601DA94A2}" srcOrd="0" destOrd="0" parTransId="{1E384124-9DD7-42D1-86AD-723B4150AB9D}" sibTransId="{5CDB84A0-7A3C-47F8-80F7-32B27E923FF3}"/>
    <dgm:cxn modelId="{28C25328-0E20-1449-A635-E88D2D74AC5F}" type="presOf" srcId="{38F742CC-F4EC-4D80-A14C-7C9FCDE61E94}" destId="{981E3C8F-A7DA-E940-BDB1-0191C1C7EA08}" srcOrd="0" destOrd="0" presId="urn:microsoft.com/office/officeart/2005/8/layout/hierarchy1"/>
    <dgm:cxn modelId="{F6D2CA92-B417-4B00-BF25-E1569987D8F9}" srcId="{38F742CC-F4EC-4D80-A14C-7C9FCDE61E94}" destId="{37A35997-39BC-449C-94EE-0C77CE3B0717}" srcOrd="1" destOrd="0" parTransId="{9F3BC5E4-2B80-4556-9923-0C0D722EC4A2}" sibTransId="{16A6164D-4B0F-4A28-B696-94B9A602E858}"/>
    <dgm:cxn modelId="{88530877-6ADA-044D-8A13-97914C2DC2B8}" type="presParOf" srcId="{981E3C8F-A7DA-E940-BDB1-0191C1C7EA08}" destId="{D9FE0E63-AF17-3840-9ACF-B9A6E8891384}" srcOrd="0" destOrd="0" presId="urn:microsoft.com/office/officeart/2005/8/layout/hierarchy1"/>
    <dgm:cxn modelId="{A5433675-4C80-7B46-8EA1-E02C1BD9673C}" type="presParOf" srcId="{D9FE0E63-AF17-3840-9ACF-B9A6E8891384}" destId="{FE791632-99B6-CE4F-A9D8-B932C4657530}" srcOrd="0" destOrd="0" presId="urn:microsoft.com/office/officeart/2005/8/layout/hierarchy1"/>
    <dgm:cxn modelId="{E9498D9B-E03B-7243-9CE2-6B0EC050836B}" type="presParOf" srcId="{FE791632-99B6-CE4F-A9D8-B932C4657530}" destId="{19CE46EE-4AE9-6D44-BCB9-3F3F8CDF31C6}" srcOrd="0" destOrd="0" presId="urn:microsoft.com/office/officeart/2005/8/layout/hierarchy1"/>
    <dgm:cxn modelId="{8D1BEBBF-2B06-5045-B785-F3BF8B7F061B}" type="presParOf" srcId="{FE791632-99B6-CE4F-A9D8-B932C4657530}" destId="{3B6BEA40-1867-CD40-810F-6ED369591843}" srcOrd="1" destOrd="0" presId="urn:microsoft.com/office/officeart/2005/8/layout/hierarchy1"/>
    <dgm:cxn modelId="{709B5CDE-D2C1-D142-AC5A-EC433AF860BC}" type="presParOf" srcId="{D9FE0E63-AF17-3840-9ACF-B9A6E8891384}" destId="{29F0B3ED-99AC-0443-84D5-B9254A87692A}" srcOrd="1" destOrd="0" presId="urn:microsoft.com/office/officeart/2005/8/layout/hierarchy1"/>
    <dgm:cxn modelId="{D9B3E781-E0D0-1649-9460-8178A419765F}" type="presParOf" srcId="{981E3C8F-A7DA-E940-BDB1-0191C1C7EA08}" destId="{A8F6F1D3-52F1-8640-A40B-37CEC10F3312}" srcOrd="1" destOrd="0" presId="urn:microsoft.com/office/officeart/2005/8/layout/hierarchy1"/>
    <dgm:cxn modelId="{01DDBEF9-8569-E040-A88F-442DA1C8A521}" type="presParOf" srcId="{A8F6F1D3-52F1-8640-A40B-37CEC10F3312}" destId="{41635D1D-75B8-F840-B759-E1619C637048}" srcOrd="0" destOrd="0" presId="urn:microsoft.com/office/officeart/2005/8/layout/hierarchy1"/>
    <dgm:cxn modelId="{D92145F5-D408-EF46-8BF3-98109BF203E0}" type="presParOf" srcId="{41635D1D-75B8-F840-B759-E1619C637048}" destId="{6B74E5B4-28A2-E643-9520-CC44885CFF6C}" srcOrd="0" destOrd="0" presId="urn:microsoft.com/office/officeart/2005/8/layout/hierarchy1"/>
    <dgm:cxn modelId="{368E6B8B-EE1B-F54E-A145-3D4EAB1C93EB}" type="presParOf" srcId="{41635D1D-75B8-F840-B759-E1619C637048}" destId="{9463C8D9-7F43-6945-B37E-0F09F40682E1}" srcOrd="1" destOrd="0" presId="urn:microsoft.com/office/officeart/2005/8/layout/hierarchy1"/>
    <dgm:cxn modelId="{F9888731-7C37-2948-BC97-564464DDE905}" type="presParOf" srcId="{A8F6F1D3-52F1-8640-A40B-37CEC10F3312}" destId="{86407157-CAFA-4D4D-872C-9E9D6F9844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F8A87-89E5-6748-AFA8-6B32298469CE}">
      <dsp:nvSpPr>
        <dsp:cNvPr id="0" name=""/>
        <dsp:cNvSpPr/>
      </dsp:nvSpPr>
      <dsp:spPr>
        <a:xfrm>
          <a:off x="0" y="10584"/>
          <a:ext cx="10515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/>
            <a:t>1.</a:t>
          </a:r>
          <a:r>
            <a:rPr lang="ko-KR" altLang="en-US" sz="2600" kern="1200"/>
            <a:t> </a:t>
          </a:r>
          <a:r>
            <a:rPr lang="ko-KR" sz="2600" kern="1200"/>
            <a:t>탄생 배경</a:t>
          </a:r>
          <a:endParaRPr lang="en-US" sz="2600" kern="1200"/>
        </a:p>
      </dsp:txBody>
      <dsp:txXfrm>
        <a:off x="39352" y="49936"/>
        <a:ext cx="10436896" cy="727425"/>
      </dsp:txXfrm>
    </dsp:sp>
    <dsp:sp modelId="{99642A00-A64D-624C-8595-02E35851AF7C}">
      <dsp:nvSpPr>
        <dsp:cNvPr id="0" name=""/>
        <dsp:cNvSpPr/>
      </dsp:nvSpPr>
      <dsp:spPr>
        <a:xfrm>
          <a:off x="0" y="891594"/>
          <a:ext cx="10515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/>
            <a:t>2.</a:t>
          </a:r>
          <a:r>
            <a:rPr lang="ko-KR" altLang="en-US" sz="2600" kern="1200"/>
            <a:t> </a:t>
          </a:r>
          <a:r>
            <a:rPr lang="ko-KR" sz="2600" kern="1200"/>
            <a:t>개발 목적 및 커뮤니티</a:t>
          </a:r>
          <a:endParaRPr lang="en-US" sz="2600" kern="1200"/>
        </a:p>
      </dsp:txBody>
      <dsp:txXfrm>
        <a:off x="39352" y="930946"/>
        <a:ext cx="10436896" cy="727425"/>
      </dsp:txXfrm>
    </dsp:sp>
    <dsp:sp modelId="{9F59182E-8247-A94F-90CF-8B15B9EAADFC}">
      <dsp:nvSpPr>
        <dsp:cNvPr id="0" name=""/>
        <dsp:cNvSpPr/>
      </dsp:nvSpPr>
      <dsp:spPr>
        <a:xfrm>
          <a:off x="0" y="1772604"/>
          <a:ext cx="10515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/>
            <a:t>3.</a:t>
          </a:r>
          <a:r>
            <a:rPr lang="ko-KR" altLang="en-US" sz="2600" kern="1200"/>
            <a:t> </a:t>
          </a:r>
          <a:r>
            <a:rPr lang="ko-KR" sz="2600" kern="1200"/>
            <a:t>현재 상태</a:t>
          </a:r>
          <a:endParaRPr lang="en-US" sz="2600" kern="1200"/>
        </a:p>
      </dsp:txBody>
      <dsp:txXfrm>
        <a:off x="39352" y="1811956"/>
        <a:ext cx="10436896" cy="727425"/>
      </dsp:txXfrm>
    </dsp:sp>
    <dsp:sp modelId="{84AFD026-7E10-684A-B603-15525AE6F942}">
      <dsp:nvSpPr>
        <dsp:cNvPr id="0" name=""/>
        <dsp:cNvSpPr/>
      </dsp:nvSpPr>
      <dsp:spPr>
        <a:xfrm>
          <a:off x="0" y="2653614"/>
          <a:ext cx="10515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/>
            <a:t>4.</a:t>
          </a:r>
          <a:r>
            <a:rPr lang="ko-KR" altLang="en-US" sz="2600" kern="1200"/>
            <a:t> </a:t>
          </a:r>
          <a:r>
            <a:rPr lang="ko-KR" sz="2600" kern="1200"/>
            <a:t>핵심 내용</a:t>
          </a:r>
          <a:endParaRPr lang="en-US" sz="2600" kern="1200"/>
        </a:p>
      </dsp:txBody>
      <dsp:txXfrm>
        <a:off x="39352" y="2692966"/>
        <a:ext cx="10436896" cy="727425"/>
      </dsp:txXfrm>
    </dsp:sp>
    <dsp:sp modelId="{55DC877D-5574-3E45-BC3C-594D11CDE2AC}">
      <dsp:nvSpPr>
        <dsp:cNvPr id="0" name=""/>
        <dsp:cNvSpPr/>
      </dsp:nvSpPr>
      <dsp:spPr>
        <a:xfrm>
          <a:off x="0" y="3534624"/>
          <a:ext cx="10515600" cy="8061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kern="1200"/>
            <a:t>5.</a:t>
          </a:r>
          <a:r>
            <a:rPr lang="ko-KR" altLang="en-US" sz="2600" kern="1200"/>
            <a:t> </a:t>
          </a:r>
          <a:r>
            <a:rPr lang="ko-KR" sz="2600" kern="1200"/>
            <a:t>향후 방향</a:t>
          </a:r>
          <a:endParaRPr lang="en-US" sz="2600" kern="1200"/>
        </a:p>
      </dsp:txBody>
      <dsp:txXfrm>
        <a:off x="39352" y="3573976"/>
        <a:ext cx="10436896" cy="7274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498CB-2131-DC48-B731-660CD73D7454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306FDD-EAA4-5443-93D2-B003FAFE5AB9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GitHub Repository</a:t>
          </a:r>
          <a:r>
            <a:rPr lang="ko-KR" sz="3000" kern="1200"/>
            <a:t>에 코드가 추가 및 변경될 때마다 </a:t>
          </a:r>
          <a:r>
            <a:rPr lang="en-US" sz="3000" kern="1200"/>
            <a:t>Github</a:t>
          </a:r>
          <a:r>
            <a:rPr lang="ko-KR" sz="3000" kern="1200"/>
            <a:t>가 </a:t>
          </a:r>
          <a:r>
            <a:rPr lang="en-US" sz="3000" kern="1200"/>
            <a:t>Jenkins</a:t>
          </a:r>
          <a:r>
            <a:rPr lang="ko-KR" sz="3000" kern="1200"/>
            <a:t>에 접근함 </a:t>
          </a:r>
          <a:endParaRPr lang="en-US" sz="3000" kern="1200"/>
        </a:p>
      </dsp:txBody>
      <dsp:txXfrm>
        <a:off x="585701" y="1066737"/>
        <a:ext cx="4337991" cy="2693452"/>
      </dsp:txXfrm>
    </dsp:sp>
    <dsp:sp modelId="{B1E852DE-7318-5442-9FBD-62EA9B2B1379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092F3-85E7-B349-84DF-B0285A71BF64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000" kern="1200"/>
            <a:t>때문에 </a:t>
          </a:r>
          <a:r>
            <a:rPr lang="en-US" sz="3000" kern="1200"/>
            <a:t>Jenkins</a:t>
          </a:r>
          <a:r>
            <a:rPr lang="ko-KR" sz="3000" kern="1200"/>
            <a:t> </a:t>
          </a:r>
          <a:r>
            <a:rPr lang="en-US" sz="3000" kern="1200"/>
            <a:t>URL</a:t>
          </a:r>
          <a:r>
            <a:rPr lang="ko-KR" sz="3000" kern="1200"/>
            <a:t>을 외부에서도 접근할 수 있도록 하는 작업이 필요함</a:t>
          </a:r>
          <a:endParaRPr lang="en-US" sz="3000" kern="1200"/>
        </a:p>
      </dsp:txBody>
      <dsp:txXfrm>
        <a:off x="6092527" y="1066737"/>
        <a:ext cx="4337991" cy="2693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4AC4A-CA9A-824F-8A2E-2EE95449F6EA}">
      <dsp:nvSpPr>
        <dsp:cNvPr id="0" name=""/>
        <dsp:cNvSpPr/>
      </dsp:nvSpPr>
      <dsp:spPr>
        <a:xfrm>
          <a:off x="0" y="984371"/>
          <a:ext cx="11415252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950" tIns="312420" rIns="8859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Brew install </a:t>
          </a:r>
          <a:r>
            <a:rPr lang="en-US" sz="1500" kern="1200" err="1"/>
            <a:t>ngrok</a:t>
          </a:r>
          <a:endParaRPr lang="en-US" sz="1500" kern="1200"/>
        </a:p>
      </dsp:txBody>
      <dsp:txXfrm>
        <a:off x="0" y="984371"/>
        <a:ext cx="11415252" cy="614250"/>
      </dsp:txXfrm>
    </dsp:sp>
    <dsp:sp modelId="{2D4BF8CE-EFE2-7B4D-8FC2-67361D92EAE1}">
      <dsp:nvSpPr>
        <dsp:cNvPr id="0" name=""/>
        <dsp:cNvSpPr/>
      </dsp:nvSpPr>
      <dsp:spPr>
        <a:xfrm>
          <a:off x="570762" y="762971"/>
          <a:ext cx="79906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029" tIns="0" rIns="302029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/>
            <a:t>터미널에 아래 명령어를 입력하여 </a:t>
          </a:r>
          <a:r>
            <a:rPr lang="en-US" sz="1500" kern="1200" err="1"/>
            <a:t>ngrok</a:t>
          </a:r>
          <a:r>
            <a:rPr lang="ko-KR" sz="1500" kern="1200"/>
            <a:t>을 설치</a:t>
          </a:r>
          <a:endParaRPr lang="en-US" sz="1500" kern="1200"/>
        </a:p>
      </dsp:txBody>
      <dsp:txXfrm>
        <a:off x="592378" y="784587"/>
        <a:ext cx="7947444" cy="399568"/>
      </dsp:txXfrm>
    </dsp:sp>
    <dsp:sp modelId="{ABF32803-BF91-6242-A116-79D045D5CAB0}">
      <dsp:nvSpPr>
        <dsp:cNvPr id="0" name=""/>
        <dsp:cNvSpPr/>
      </dsp:nvSpPr>
      <dsp:spPr>
        <a:xfrm>
          <a:off x="0" y="1901021"/>
          <a:ext cx="11415252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950" tIns="312420" rIns="8859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u="sng" kern="1200">
              <a:hlinkClick xmlns:r="http://schemas.openxmlformats.org/officeDocument/2006/relationships" r:id="rId1"/>
            </a:rPr>
            <a:t>https://dashboard.ngrok.com/signup</a:t>
          </a:r>
          <a:r>
            <a:rPr lang="en-US" sz="1500" b="1" kern="1200"/>
            <a:t> </a:t>
          </a:r>
          <a:endParaRPr lang="en-US" sz="1500" kern="1200"/>
        </a:p>
      </dsp:txBody>
      <dsp:txXfrm>
        <a:off x="0" y="1901021"/>
        <a:ext cx="11415252" cy="614250"/>
      </dsp:txXfrm>
    </dsp:sp>
    <dsp:sp modelId="{3752A1CA-467A-DB49-8DDF-0DC345928A96}">
      <dsp:nvSpPr>
        <dsp:cNvPr id="0" name=""/>
        <dsp:cNvSpPr/>
      </dsp:nvSpPr>
      <dsp:spPr>
        <a:xfrm>
          <a:off x="570762" y="1679621"/>
          <a:ext cx="79906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029" tIns="0" rIns="302029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500" kern="1200"/>
            <a:t>아래 링크에 들어가서 회원가입 후 로그인</a:t>
          </a:r>
          <a:endParaRPr lang="en-US" sz="1500" kern="1200"/>
        </a:p>
      </dsp:txBody>
      <dsp:txXfrm>
        <a:off x="592378" y="1701237"/>
        <a:ext cx="7947444" cy="399568"/>
      </dsp:txXfrm>
    </dsp:sp>
    <dsp:sp modelId="{7A240CB0-07D8-4D4A-BFA5-6CDEAF142E2D}">
      <dsp:nvSpPr>
        <dsp:cNvPr id="0" name=""/>
        <dsp:cNvSpPr/>
      </dsp:nvSpPr>
      <dsp:spPr>
        <a:xfrm>
          <a:off x="0" y="2817671"/>
          <a:ext cx="11415252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950" tIns="312420" rIns="8859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Run the following command to add your </a:t>
          </a:r>
          <a:r>
            <a:rPr lang="en-US" sz="1500" kern="1200" err="1"/>
            <a:t>authtoken</a:t>
          </a:r>
          <a:r>
            <a:rPr lang="en-US" sz="1500" kern="1200"/>
            <a:t> to the default </a:t>
          </a:r>
          <a:r>
            <a:rPr lang="en-US" sz="1500" kern="1200" err="1"/>
            <a:t>ngrok.yml</a:t>
          </a:r>
          <a:r>
            <a:rPr lang="en-US" sz="1500" kern="1200"/>
            <a:t> </a:t>
          </a:r>
          <a:r>
            <a:rPr lang="en-US" sz="1500" kern="1200">
              <a:hlinkClick xmlns:r="http://schemas.openxmlformats.org/officeDocument/2006/relationships" r:id="rId2"/>
            </a:rPr>
            <a:t>configuration file</a:t>
          </a:r>
          <a:endParaRPr lang="en-US" sz="1500" kern="1200"/>
        </a:p>
      </dsp:txBody>
      <dsp:txXfrm>
        <a:off x="0" y="2817671"/>
        <a:ext cx="11415252" cy="826875"/>
      </dsp:txXfrm>
    </dsp:sp>
    <dsp:sp modelId="{7F4B8C19-F156-C24C-9064-E0D4F457AC27}">
      <dsp:nvSpPr>
        <dsp:cNvPr id="0" name=""/>
        <dsp:cNvSpPr/>
      </dsp:nvSpPr>
      <dsp:spPr>
        <a:xfrm>
          <a:off x="570762" y="2596271"/>
          <a:ext cx="79906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029" tIns="0" rIns="302029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/>
            <a:t>아래 텍스트 밑에 명령어가 있는데 이를 </a:t>
          </a:r>
          <a:r>
            <a:rPr lang="en-US" altLang="ko-KR" sz="1500" kern="1200" err="1"/>
            <a:t>cmd</a:t>
          </a:r>
          <a:r>
            <a:rPr lang="ko-KR" altLang="en-US" sz="1500" kern="1200"/>
            <a:t>에 입력하고 실행</a:t>
          </a:r>
          <a:endParaRPr lang="en-US" sz="1500" kern="1200"/>
        </a:p>
      </dsp:txBody>
      <dsp:txXfrm>
        <a:off x="592378" y="2617887"/>
        <a:ext cx="7947444" cy="399568"/>
      </dsp:txXfrm>
    </dsp:sp>
    <dsp:sp modelId="{102AF49C-1CA4-4F4E-B7FB-C4D4585C6E94}">
      <dsp:nvSpPr>
        <dsp:cNvPr id="0" name=""/>
        <dsp:cNvSpPr/>
      </dsp:nvSpPr>
      <dsp:spPr>
        <a:xfrm>
          <a:off x="0" y="3946946"/>
          <a:ext cx="11415252" cy="614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5950" tIns="312420" rIns="88595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err="1"/>
            <a:t>ngrok</a:t>
          </a:r>
          <a:r>
            <a:rPr lang="en-US" sz="1500" kern="1200"/>
            <a:t> http 8080</a:t>
          </a:r>
        </a:p>
      </dsp:txBody>
      <dsp:txXfrm>
        <a:off x="0" y="3946946"/>
        <a:ext cx="11415252" cy="614250"/>
      </dsp:txXfrm>
    </dsp:sp>
    <dsp:sp modelId="{C63B061E-8B1D-414B-9144-2C29DAF01E6C}">
      <dsp:nvSpPr>
        <dsp:cNvPr id="0" name=""/>
        <dsp:cNvSpPr/>
      </dsp:nvSpPr>
      <dsp:spPr>
        <a:xfrm>
          <a:off x="570762" y="3725546"/>
          <a:ext cx="799067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029" tIns="0" rIns="302029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/>
            <a:t>만약 </a:t>
          </a:r>
          <a:r>
            <a:rPr lang="en-US" altLang="ko-KR" sz="1500" kern="1200"/>
            <a:t>Jenkins</a:t>
          </a:r>
          <a:r>
            <a:rPr lang="ko-KR" altLang="en-US" sz="1500" kern="1200"/>
            <a:t>에 배정된 포트가 </a:t>
          </a:r>
          <a:r>
            <a:rPr lang="en-US" altLang="ko-KR" sz="1500" kern="1200"/>
            <a:t>8080</a:t>
          </a:r>
          <a:r>
            <a:rPr lang="ko-KR" altLang="en-US" sz="1500" kern="1200"/>
            <a:t>이면 </a:t>
          </a:r>
          <a:r>
            <a:rPr lang="en-US" altLang="ko-KR" sz="1500" kern="1200" err="1"/>
            <a:t>cmd</a:t>
          </a:r>
          <a:r>
            <a:rPr lang="ko-KR" altLang="en-US" sz="1500" kern="1200"/>
            <a:t>에 아래 명령어를 입력 후 실행</a:t>
          </a:r>
          <a:endParaRPr lang="en-US" sz="1500" kern="1200"/>
        </a:p>
      </dsp:txBody>
      <dsp:txXfrm>
        <a:off x="592378" y="3747162"/>
        <a:ext cx="7947444" cy="3995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F24CF-43FE-CA44-9156-ED38DCBFF2A3}">
      <dsp:nvSpPr>
        <dsp:cNvPr id="0" name=""/>
        <dsp:cNvSpPr/>
      </dsp:nvSpPr>
      <dsp:spPr>
        <a:xfrm>
          <a:off x="2003376" y="576"/>
          <a:ext cx="4509579" cy="28635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52DD1-DBA1-6F47-A981-FD484083AF08}">
      <dsp:nvSpPr>
        <dsp:cNvPr id="0" name=""/>
        <dsp:cNvSpPr/>
      </dsp:nvSpPr>
      <dsp:spPr>
        <a:xfrm>
          <a:off x="2504441" y="476587"/>
          <a:ext cx="4509579" cy="28635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Webhook</a:t>
          </a:r>
          <a:r>
            <a:rPr lang="ko-KR" altLang="en-US" sz="2500" kern="1200"/>
            <a:t>이란</a:t>
          </a:r>
          <a:r>
            <a:rPr lang="en-US" altLang="ko-KR" sz="2500" kern="1200"/>
            <a:t>,</a:t>
          </a:r>
          <a:r>
            <a:rPr lang="ko-KR" altLang="en-US" sz="2500" kern="1200"/>
            <a:t> 특정 이벤트가 발생할 때마다 외부 웹이나 앱</a:t>
          </a:r>
          <a:r>
            <a:rPr lang="en-US" altLang="ko-KR" sz="2500" kern="1200"/>
            <a:t>,</a:t>
          </a:r>
          <a:r>
            <a:rPr lang="ko-KR" altLang="en-US" sz="2500" kern="1200"/>
            <a:t> 지정한 </a:t>
          </a:r>
          <a:r>
            <a:rPr lang="en-US" altLang="ko-KR" sz="2500" kern="1200"/>
            <a:t>URL</a:t>
          </a:r>
          <a:r>
            <a:rPr lang="ko-KR" altLang="en-US" sz="2500" kern="1200"/>
            <a:t>로 정보가 포함된 알림을 보내는 기능</a:t>
          </a:r>
          <a:endParaRPr lang="en-US" sz="2500" kern="1200"/>
        </a:p>
      </dsp:txBody>
      <dsp:txXfrm>
        <a:off x="2588312" y="560458"/>
        <a:ext cx="4341837" cy="26958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9A86C-3CE0-584D-B4D3-5AC0450D9D00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7AA73-A650-1542-A74A-6B94F9F2038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Jenkins Pipelines</a:t>
          </a:r>
          <a:r>
            <a:rPr lang="ko-KR" sz="2500" kern="1200"/>
            <a:t>은 </a:t>
          </a:r>
          <a:r>
            <a:rPr lang="en-US" sz="2500" kern="1200"/>
            <a:t>Jenkins</a:t>
          </a:r>
          <a:r>
            <a:rPr lang="ko-KR" sz="2500" kern="1200"/>
            <a:t>에 등록한 프로젝트의 여러 </a:t>
          </a:r>
          <a:r>
            <a:rPr lang="en-US" sz="2500" kern="1200"/>
            <a:t>Build Steps</a:t>
          </a:r>
          <a:r>
            <a:rPr lang="ko-KR" sz="2500" kern="1200"/>
            <a:t>을 </a:t>
          </a:r>
          <a:r>
            <a:rPr lang="en-US" sz="2500" kern="1200"/>
            <a:t>code</a:t>
          </a:r>
          <a:r>
            <a:rPr lang="ko-KR" sz="2500" kern="1200"/>
            <a:t>로 구현하는 것</a:t>
          </a:r>
          <a:endParaRPr lang="en-US" sz="2500" kern="1200"/>
        </a:p>
      </dsp:txBody>
      <dsp:txXfrm>
        <a:off x="585701" y="1066737"/>
        <a:ext cx="4337991" cy="2693452"/>
      </dsp:txXfrm>
    </dsp:sp>
    <dsp:sp modelId="{324808DD-9916-854C-BD18-830957AFCE46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C2631-A719-2F41-9DF9-4CB260A1CF7A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/>
            <a:t>각 </a:t>
          </a:r>
          <a:r>
            <a:rPr lang="en-US" sz="2500" kern="1200"/>
            <a:t>Build Step</a:t>
          </a:r>
          <a:r>
            <a:rPr lang="ko-KR" sz="2500" kern="1200"/>
            <a:t>마다 필드를 나눠 빌드를 진행하므로</a:t>
          </a:r>
          <a:r>
            <a:rPr lang="en-US" sz="2500" kern="1200"/>
            <a:t>,</a:t>
          </a:r>
          <a:r>
            <a:rPr lang="ko-KR" sz="2500" kern="1200"/>
            <a:t> 특정 파트에서 빌드가 성공</a:t>
          </a:r>
          <a:r>
            <a:rPr lang="en-US" sz="2500" kern="1200"/>
            <a:t>/</a:t>
          </a:r>
          <a:r>
            <a:rPr lang="ko-KR" sz="2500" kern="1200"/>
            <a:t>실패함을 쉽게 확인할 수 있음</a:t>
          </a:r>
          <a:endParaRPr lang="en-US" sz="2500" kern="1200"/>
        </a:p>
      </dsp:txBody>
      <dsp:txXfrm>
        <a:off x="6092527" y="1066737"/>
        <a:ext cx="4337991" cy="26934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424FD-94CE-644E-9EC1-8DA48305D6CA}">
      <dsp:nvSpPr>
        <dsp:cNvPr id="0" name=""/>
        <dsp:cNvSpPr/>
      </dsp:nvSpPr>
      <dsp:spPr>
        <a:xfrm>
          <a:off x="0" y="65119"/>
          <a:ext cx="5257800" cy="2043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root </a:t>
          </a:r>
          <a:r>
            <a:rPr lang="ko-KR" sz="2700" kern="1200"/>
            <a:t>폴더에 폴더 생성 후</a:t>
          </a:r>
          <a:r>
            <a:rPr lang="en-US" sz="2700" kern="1200"/>
            <a:t>,</a:t>
          </a:r>
          <a:r>
            <a:rPr lang="ko-KR" sz="2700" kern="1200"/>
            <a:t> </a:t>
          </a:r>
          <a:r>
            <a:rPr lang="en-US" sz="2700" kern="1200"/>
            <a:t>Jenkinsfile </a:t>
          </a:r>
          <a:r>
            <a:rPr lang="ko-KR" sz="2700" kern="1200"/>
            <a:t>생성</a:t>
          </a:r>
          <a:endParaRPr lang="en-US" sz="2700" kern="1200"/>
        </a:p>
      </dsp:txBody>
      <dsp:txXfrm>
        <a:off x="99754" y="164873"/>
        <a:ext cx="5058292" cy="1843970"/>
      </dsp:txXfrm>
    </dsp:sp>
    <dsp:sp modelId="{08EB9B0A-0F20-1F47-A3D1-B314093DFF5C}">
      <dsp:nvSpPr>
        <dsp:cNvPr id="0" name=""/>
        <dsp:cNvSpPr/>
      </dsp:nvSpPr>
      <dsp:spPr>
        <a:xfrm>
          <a:off x="0" y="2186358"/>
          <a:ext cx="5257800" cy="2043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700" kern="1200"/>
            <a:t>단</a:t>
          </a:r>
          <a:r>
            <a:rPr lang="en-US" sz="2700" kern="1200"/>
            <a:t>,</a:t>
          </a:r>
          <a:r>
            <a:rPr lang="ko-KR" sz="2700" kern="1200"/>
            <a:t> 폴더명은 꼭 소문자여야 하며</a:t>
          </a:r>
          <a:r>
            <a:rPr lang="en-US" sz="2700" kern="1200"/>
            <a:t>,</a:t>
          </a:r>
          <a:r>
            <a:rPr lang="ko-KR" sz="2700" kern="1200"/>
            <a:t> 파일명은 </a:t>
          </a:r>
          <a:r>
            <a:rPr lang="en-US" sz="2700" kern="1200"/>
            <a:t>Jenkinsfile</a:t>
          </a:r>
          <a:r>
            <a:rPr lang="ko-KR" sz="2700" kern="1200"/>
            <a:t>로 설정</a:t>
          </a:r>
          <a:endParaRPr lang="en-US" sz="2700" kern="1200"/>
        </a:p>
      </dsp:txBody>
      <dsp:txXfrm>
        <a:off x="99754" y="2286112"/>
        <a:ext cx="5058292" cy="184397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F3E00-5A8A-9E42-BA34-99D4424D4475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6C57-D4C3-894B-9759-C1A83E274F78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000" kern="1200"/>
            <a:t>스프링 프로젝트를 만들어 빌드하고 배포하는 과정</a:t>
          </a:r>
          <a:endParaRPr lang="en-US" sz="3000" kern="1200"/>
        </a:p>
      </dsp:txBody>
      <dsp:txXfrm>
        <a:off x="585701" y="1066737"/>
        <a:ext cx="4337991" cy="2693452"/>
      </dsp:txXfrm>
    </dsp:sp>
    <dsp:sp modelId="{170AD2A6-34BC-894B-8FCC-099670C2C072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2CFAB-946B-E94F-ABB3-8EC26DD7A8F7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Jenkins</a:t>
          </a:r>
          <a:r>
            <a:rPr lang="ko-KR" sz="3000" kern="1200"/>
            <a:t>를 이용하여 </a:t>
          </a:r>
          <a:r>
            <a:rPr lang="en-US" sz="3000" kern="1200"/>
            <a:t>EC2</a:t>
          </a:r>
          <a:r>
            <a:rPr lang="ko-KR" sz="3000" kern="1200"/>
            <a:t>에 빌드한 파일을 올리고 서버를 실행하는 내용</a:t>
          </a:r>
          <a:endParaRPr lang="en-US" sz="3000" kern="1200"/>
        </a:p>
      </dsp:txBody>
      <dsp:txXfrm>
        <a:off x="6092527" y="1066737"/>
        <a:ext cx="4337991" cy="269345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25072-4BE6-3A42-AD63-6A21417314DC}">
      <dsp:nvSpPr>
        <dsp:cNvPr id="0" name=""/>
        <dsp:cNvSpPr/>
      </dsp:nvSpPr>
      <dsp:spPr>
        <a:xfrm>
          <a:off x="0" y="48340"/>
          <a:ext cx="4340645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/>
            <a:t>1.</a:t>
          </a:r>
          <a:r>
            <a:rPr lang="ko-KR" altLang="en-US" sz="3600" kern="1200"/>
            <a:t> </a:t>
          </a:r>
          <a:r>
            <a:rPr lang="en-US" sz="3600" kern="1200"/>
            <a:t>Git clone </a:t>
          </a:r>
          <a:r>
            <a:rPr lang="ko-KR" altLang="en-US" sz="3600" kern="1200"/>
            <a:t>단계</a:t>
          </a:r>
          <a:endParaRPr lang="en-US" sz="3600" kern="1200"/>
        </a:p>
      </dsp:txBody>
      <dsp:txXfrm>
        <a:off x="54487" y="102827"/>
        <a:ext cx="4231671" cy="1007205"/>
      </dsp:txXfrm>
    </dsp:sp>
    <dsp:sp modelId="{86A38551-46D4-AD45-B504-0F6CF3D76934}">
      <dsp:nvSpPr>
        <dsp:cNvPr id="0" name=""/>
        <dsp:cNvSpPr/>
      </dsp:nvSpPr>
      <dsp:spPr>
        <a:xfrm>
          <a:off x="0" y="1268200"/>
          <a:ext cx="4340645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/>
            <a:t>2.</a:t>
          </a:r>
          <a:r>
            <a:rPr lang="ko-KR" altLang="en-US" sz="3600" kern="1200"/>
            <a:t> </a:t>
          </a:r>
          <a:r>
            <a:rPr lang="en-US" altLang="ko-KR" sz="3600" kern="1200"/>
            <a:t>Build </a:t>
          </a:r>
          <a:r>
            <a:rPr lang="ko-KR" altLang="en-US" sz="3600" kern="1200"/>
            <a:t>단계</a:t>
          </a:r>
          <a:endParaRPr lang="en-US" sz="3600" kern="1200"/>
        </a:p>
      </dsp:txBody>
      <dsp:txXfrm>
        <a:off x="54487" y="1322687"/>
        <a:ext cx="4231671" cy="1007205"/>
      </dsp:txXfrm>
    </dsp:sp>
    <dsp:sp modelId="{E012725E-27BF-4E4C-AB0C-2123D68791A4}">
      <dsp:nvSpPr>
        <dsp:cNvPr id="0" name=""/>
        <dsp:cNvSpPr/>
      </dsp:nvSpPr>
      <dsp:spPr>
        <a:xfrm>
          <a:off x="0" y="2488060"/>
          <a:ext cx="4340645" cy="1116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/>
            <a:t>3.</a:t>
          </a:r>
          <a:r>
            <a:rPr lang="ko-KR" altLang="en-US" sz="3600" kern="1200"/>
            <a:t> </a:t>
          </a:r>
          <a:r>
            <a:rPr lang="en-US" sz="3600" kern="1200"/>
            <a:t>Deploy </a:t>
          </a:r>
          <a:r>
            <a:rPr lang="ko-KR" altLang="en-US" sz="3600" kern="1200"/>
            <a:t>단계</a:t>
          </a:r>
          <a:endParaRPr lang="en-US" sz="3600" kern="1200"/>
        </a:p>
      </dsp:txBody>
      <dsp:txXfrm>
        <a:off x="54487" y="2542547"/>
        <a:ext cx="4231671" cy="10072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B1D0C-5460-4E48-A9F5-2BD1EC6261D8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EDBCD-AC40-004F-808C-0093BDFE4015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300" kern="1200"/>
            <a:t>클라우드 컴퓨팅의 장점을 최대한 활용할 수 있도록 애플리케이션을 개발하고 운영하는 방법론</a:t>
          </a:r>
          <a:endParaRPr lang="en-US" sz="2300" kern="1200"/>
        </a:p>
      </dsp:txBody>
      <dsp:txXfrm>
        <a:off x="585701" y="1066737"/>
        <a:ext cx="4337991" cy="2693452"/>
      </dsp:txXfrm>
    </dsp:sp>
    <dsp:sp modelId="{A1E310DE-0153-0548-A4C7-80C5B61D62C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B8DEF-37C7-F04C-B0C5-8387FA5D2B8A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300" kern="1200"/>
            <a:t>클라우드 구축 후 기존 인프라에 만든 애플리케이션을 적용하는 것이 아닌</a:t>
          </a:r>
          <a:r>
            <a:rPr lang="en-US" sz="2300" kern="1200"/>
            <a:t>,</a:t>
          </a:r>
          <a:r>
            <a:rPr lang="ko-KR" sz="2300" kern="1200"/>
            <a:t> 처음부터 클라우드 환경을 고려해 애플리케이션을 만드는 기술들을 포괄하는 개념</a:t>
          </a:r>
          <a:endParaRPr lang="en-US" sz="2300" kern="1200"/>
        </a:p>
      </dsp:txBody>
      <dsp:txXfrm>
        <a:off x="6092527" y="1066737"/>
        <a:ext cx="4337991" cy="26934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99BE5-D852-BD40-ABBF-2063171E4A00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/>
            <a:t>소프트웨어 개발 방식이 발전됨에 따라 이를 지원하는 도구</a:t>
          </a:r>
          <a:r>
            <a:rPr lang="ko-KR" altLang="en-US" sz="2500" kern="1200"/>
            <a:t>가</a:t>
          </a:r>
          <a:r>
            <a:rPr lang="ko-KR" sz="2500" kern="1200"/>
            <a:t> 관련성을 유지하는 것이 중요</a:t>
          </a:r>
          <a:r>
            <a:rPr lang="ko-KR" altLang="en-US" sz="2500" kern="1200"/>
            <a:t>함</a:t>
          </a:r>
          <a:endParaRPr lang="en-US" sz="2500" kern="1200"/>
        </a:p>
      </dsp:txBody>
      <dsp:txXfrm>
        <a:off x="38234" y="38234"/>
        <a:ext cx="7529629" cy="1228933"/>
      </dsp:txXfrm>
    </dsp:sp>
    <dsp:sp modelId="{24F74480-2A59-1B42-A737-37916FC3EB6C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/>
            <a:t>클라우드 네이티브</a:t>
          </a:r>
          <a:r>
            <a:rPr lang="ko-KR" altLang="en-US" sz="2500" kern="1200"/>
            <a:t> 어플리케이션으</a:t>
          </a:r>
          <a:r>
            <a:rPr lang="ko-KR" sz="2500" kern="1200"/>
            <a:t>로 변화하는 환경에 직면</a:t>
          </a:r>
          <a:endParaRPr lang="en-US" sz="2500" kern="1200"/>
        </a:p>
      </dsp:txBody>
      <dsp:txXfrm>
        <a:off x="826903" y="1561202"/>
        <a:ext cx="7224611" cy="1228933"/>
      </dsp:txXfrm>
    </dsp:sp>
    <dsp:sp modelId="{872F0781-6850-3445-B9CA-3EE734D70DFA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500" kern="1200"/>
            <a:t>클라우드 네이티브에 초점을 맞춘 다른 </a:t>
          </a:r>
          <a:r>
            <a:rPr lang="en-US" sz="2500" kern="1200"/>
            <a:t>CI/CD</a:t>
          </a:r>
          <a:r>
            <a:rPr lang="ko-KR" sz="2500" kern="1200"/>
            <a:t> 도구들에 비해 정체</a:t>
          </a:r>
          <a:r>
            <a:rPr lang="ko-KR" altLang="en-US" sz="2500" kern="1200"/>
            <a:t>됨</a:t>
          </a:r>
          <a:endParaRPr lang="en-US" sz="2500" kern="1200"/>
        </a:p>
      </dsp:txBody>
      <dsp:txXfrm>
        <a:off x="1615573" y="3084170"/>
        <a:ext cx="7224611" cy="1228933"/>
      </dsp:txXfrm>
    </dsp:sp>
    <dsp:sp modelId="{143561E6-976F-404B-B3E1-6DFB7019E6F6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280664" y="989929"/>
        <a:ext cx="466680" cy="638504"/>
      </dsp:txXfrm>
    </dsp:sp>
    <dsp:sp modelId="{3CA8FAB9-65C1-174B-8DCC-FA55DBD24B46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A064A-B793-4881-B5A2-706AE1C1AE56}">
      <dsp:nvSpPr>
        <dsp:cNvPr id="0" name=""/>
        <dsp:cNvSpPr/>
      </dsp:nvSpPr>
      <dsp:spPr>
        <a:xfrm>
          <a:off x="5106131" y="1543183"/>
          <a:ext cx="3612625" cy="62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492"/>
              </a:lnTo>
              <a:lnTo>
                <a:pt x="3612625" y="313492"/>
              </a:lnTo>
              <a:lnTo>
                <a:pt x="3612625" y="62698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8A7EA-C8EE-451A-9EB2-AA7DA9FC5CDF}">
      <dsp:nvSpPr>
        <dsp:cNvPr id="0" name=""/>
        <dsp:cNvSpPr/>
      </dsp:nvSpPr>
      <dsp:spPr>
        <a:xfrm>
          <a:off x="5060411" y="1543183"/>
          <a:ext cx="91440" cy="6269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2698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EA08A-B51B-4EA7-99DE-07BDEFF264BF}">
      <dsp:nvSpPr>
        <dsp:cNvPr id="0" name=""/>
        <dsp:cNvSpPr/>
      </dsp:nvSpPr>
      <dsp:spPr>
        <a:xfrm>
          <a:off x="1493506" y="1543183"/>
          <a:ext cx="3612625" cy="626984"/>
        </a:xfrm>
        <a:custGeom>
          <a:avLst/>
          <a:gdLst/>
          <a:ahLst/>
          <a:cxnLst/>
          <a:rect l="0" t="0" r="0" b="0"/>
          <a:pathLst>
            <a:path>
              <a:moveTo>
                <a:pt x="3612625" y="0"/>
              </a:moveTo>
              <a:lnTo>
                <a:pt x="3612625" y="313492"/>
              </a:lnTo>
              <a:lnTo>
                <a:pt x="0" y="313492"/>
              </a:lnTo>
              <a:lnTo>
                <a:pt x="0" y="62698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D3F8C-91E5-4B4E-899F-2F3469739860}">
      <dsp:nvSpPr>
        <dsp:cNvPr id="0" name=""/>
        <dsp:cNvSpPr/>
      </dsp:nvSpPr>
      <dsp:spPr>
        <a:xfrm>
          <a:off x="3613311" y="50363"/>
          <a:ext cx="2985641" cy="1492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/>
            <a:t>클라우드 네이티브 </a:t>
          </a:r>
          <a:r>
            <a:rPr lang="ko-KR" altLang="en-US" sz="2800" kern="1200">
              <a:latin typeface="Aptos Display" panose="02110004020202020204"/>
            </a:rPr>
            <a:t>환경에서의 한계 </a:t>
          </a:r>
        </a:p>
      </dsp:txBody>
      <dsp:txXfrm>
        <a:off x="3613311" y="50363"/>
        <a:ext cx="2985641" cy="1492820"/>
      </dsp:txXfrm>
    </dsp:sp>
    <dsp:sp modelId="{250CA910-F6F4-4116-ADF3-39870FC042AA}">
      <dsp:nvSpPr>
        <dsp:cNvPr id="0" name=""/>
        <dsp:cNvSpPr/>
      </dsp:nvSpPr>
      <dsp:spPr>
        <a:xfrm>
          <a:off x="685" y="2170168"/>
          <a:ext cx="2985641" cy="1492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>
              <a:solidFill>
                <a:srgbClr val="000000"/>
              </a:solidFill>
              <a:latin typeface="Aptos Display"/>
              <a:ea typeface="Malgun Gothic"/>
            </a:rPr>
            <a:t> </a:t>
          </a:r>
          <a:r>
            <a:rPr lang="ko-KR" sz="2800" kern="1200">
              <a:solidFill>
                <a:schemeClr val="bg1"/>
              </a:solidFill>
              <a:latin typeface="Aptos Display"/>
              <a:ea typeface="Malgun Gothic"/>
            </a:rPr>
            <a:t>1. </a:t>
          </a:r>
          <a:r>
            <a:rPr lang="ko-KR" sz="2800" kern="1200">
              <a:solidFill>
                <a:schemeClr val="bg1"/>
              </a:solidFill>
              <a:latin typeface="Aptos Display"/>
              <a:ea typeface="Gulim"/>
            </a:rPr>
            <a:t>상태 유지</a:t>
          </a:r>
        </a:p>
      </dsp:txBody>
      <dsp:txXfrm>
        <a:off x="685" y="2170168"/>
        <a:ext cx="2985641" cy="1492820"/>
      </dsp:txXfrm>
    </dsp:sp>
    <dsp:sp modelId="{9C965364-D490-40C6-AFC5-32E25057470F}">
      <dsp:nvSpPr>
        <dsp:cNvPr id="0" name=""/>
        <dsp:cNvSpPr/>
      </dsp:nvSpPr>
      <dsp:spPr>
        <a:xfrm>
          <a:off x="3613311" y="2170168"/>
          <a:ext cx="2985641" cy="1492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>
              <a:solidFill>
                <a:schemeClr val="bg1"/>
              </a:solidFill>
              <a:latin typeface="Aptos Display"/>
              <a:ea typeface="Gulim"/>
            </a:rPr>
            <a:t> </a:t>
          </a:r>
          <a:r>
            <a:rPr lang="en-US" altLang="ko-KR" sz="2800" kern="1200">
              <a:solidFill>
                <a:schemeClr val="bg1"/>
              </a:solidFill>
              <a:latin typeface="Aptos Display"/>
              <a:ea typeface="Malgun Gothic"/>
            </a:rPr>
            <a:t>2. </a:t>
          </a:r>
          <a:r>
            <a:rPr lang="ko-KR" sz="2800" kern="1200">
              <a:solidFill>
                <a:schemeClr val="bg1"/>
              </a:solidFill>
              <a:latin typeface="Aptos Display"/>
              <a:ea typeface="Gulim"/>
            </a:rPr>
            <a:t>구성 복잡성</a:t>
          </a:r>
        </a:p>
      </dsp:txBody>
      <dsp:txXfrm>
        <a:off x="3613311" y="2170168"/>
        <a:ext cx="2985641" cy="1492820"/>
      </dsp:txXfrm>
    </dsp:sp>
    <dsp:sp modelId="{BDBD8C21-746F-4689-A190-D8897098F73D}">
      <dsp:nvSpPr>
        <dsp:cNvPr id="0" name=""/>
        <dsp:cNvSpPr/>
      </dsp:nvSpPr>
      <dsp:spPr>
        <a:xfrm>
          <a:off x="7225937" y="2170168"/>
          <a:ext cx="2985641" cy="1492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>
              <a:solidFill>
                <a:schemeClr val="bg1"/>
              </a:solidFill>
              <a:latin typeface="Aptos Display"/>
              <a:ea typeface="Gulim"/>
            </a:rPr>
            <a:t> </a:t>
          </a:r>
          <a:r>
            <a:rPr lang="en-US" altLang="ko-KR" sz="2800" kern="1200">
              <a:solidFill>
                <a:schemeClr val="bg1"/>
              </a:solidFill>
              <a:latin typeface="Aptos Display"/>
              <a:ea typeface="Malgun Gothic"/>
            </a:rPr>
            <a:t>3. </a:t>
          </a:r>
          <a:r>
            <a:rPr lang="ko-KR" altLang="en-US" sz="2800" kern="1200">
              <a:solidFill>
                <a:schemeClr val="bg1"/>
              </a:solidFill>
              <a:latin typeface="Aptos Display"/>
              <a:ea typeface="Gulim"/>
            </a:rPr>
            <a:t>불변의 인프라</a:t>
          </a:r>
        </a:p>
      </dsp:txBody>
      <dsp:txXfrm>
        <a:off x="7225937" y="2170168"/>
        <a:ext cx="2985641" cy="1492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BD024-99DA-3E4C-9F30-9981753D3A48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00AC5-AB4F-3640-AEE3-94B3F0ADC9A8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>
              <a:latin typeface="Malgun Gothic"/>
              <a:ea typeface="Malgun Gothic"/>
            </a:rPr>
            <a:t>잦은 빌드 실패</a:t>
          </a:r>
        </a:p>
      </dsp:txBody>
      <dsp:txXfrm>
        <a:off x="288396" y="1634282"/>
        <a:ext cx="2117829" cy="1314957"/>
      </dsp:txXfrm>
    </dsp:sp>
    <dsp:sp modelId="{3F33ED35-9CBF-43C2-BF0E-0A51CCEDD1D0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86E08-721C-4EA7-AC13-7B4EF9B31E63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err="1">
              <a:latin typeface="Malgun Gothic"/>
              <a:ea typeface="Malgun Gothic"/>
            </a:rPr>
            <a:t>Hudson</a:t>
          </a:r>
          <a:r>
            <a:rPr lang="ko-KR" altLang="en-US" sz="2500" kern="1200">
              <a:latin typeface="Malgun Gothic"/>
              <a:ea typeface="Malgun Gothic"/>
            </a:rPr>
            <a:t> 자동화 서버 개발</a:t>
          </a:r>
        </a:p>
      </dsp:txBody>
      <dsp:txXfrm>
        <a:off x="2976857" y="1634282"/>
        <a:ext cx="2117829" cy="1314957"/>
      </dsp:txXfrm>
    </dsp:sp>
    <dsp:sp modelId="{3AAEE0FA-C785-FD4B-907A-2B62AB65F949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C912C-68E3-3445-826A-FD24D9906AF0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>
              <a:latin typeface="Malgun Gothic"/>
              <a:ea typeface="Malgun Gothic"/>
            </a:rPr>
            <a:t>Hudson &amp; Oracle</a:t>
          </a:r>
          <a:r>
            <a:rPr lang="ko-KR" sz="2500" kern="1200">
              <a:latin typeface="Malgun Gothic"/>
              <a:ea typeface="Malgun Gothic"/>
            </a:rPr>
            <a:t> </a:t>
          </a:r>
          <a:r>
            <a:rPr lang="ko-KR" altLang="en-US" sz="2500" kern="1200">
              <a:latin typeface="Malgun Gothic"/>
              <a:ea typeface="Malgun Gothic"/>
            </a:rPr>
            <a:t>분쟁</a:t>
          </a:r>
          <a:endParaRPr lang="en-US" altLang="ko-KR" sz="2500" kern="1200">
            <a:latin typeface="Malgun Gothic"/>
            <a:ea typeface="Malgun Gothic"/>
          </a:endParaRPr>
        </a:p>
      </dsp:txBody>
      <dsp:txXfrm>
        <a:off x="5665318" y="1634282"/>
        <a:ext cx="2117829" cy="1314957"/>
      </dsp:txXfrm>
    </dsp:sp>
    <dsp:sp modelId="{BD1D0BE8-D2EC-4F8E-B1D1-068B789D58B2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C0BE5-BC54-4192-BB90-8BEB515BF76F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>
              <a:latin typeface="Malgun Gothic"/>
              <a:ea typeface="Malgun Gothic"/>
            </a:rPr>
            <a:t>Jenkins 탄생, 활동중</a:t>
          </a:r>
        </a:p>
      </dsp:txBody>
      <dsp:txXfrm>
        <a:off x="8353779" y="1634282"/>
        <a:ext cx="2117829" cy="131495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0AB09-B8EF-5147-9DC9-55636A835751}">
      <dsp:nvSpPr>
        <dsp:cNvPr id="0" name=""/>
        <dsp:cNvSpPr/>
      </dsp:nvSpPr>
      <dsp:spPr>
        <a:xfrm>
          <a:off x="946" y="205725"/>
          <a:ext cx="3321310" cy="210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7A1F4-7C33-7745-9A65-36E03BF04C3D}">
      <dsp:nvSpPr>
        <dsp:cNvPr id="0" name=""/>
        <dsp:cNvSpPr/>
      </dsp:nvSpPr>
      <dsp:spPr>
        <a:xfrm>
          <a:off x="369980" y="556308"/>
          <a:ext cx="3321310" cy="2109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200" kern="1200"/>
            <a:t>성숙도 부족</a:t>
          </a:r>
          <a:endParaRPr lang="en-US" sz="3200" kern="1200"/>
        </a:p>
      </dsp:txBody>
      <dsp:txXfrm>
        <a:off x="431751" y="618079"/>
        <a:ext cx="3197768" cy="1985490"/>
      </dsp:txXfrm>
    </dsp:sp>
    <dsp:sp modelId="{5B9AFF67-F73A-364E-9CEE-BFC7480EF940}">
      <dsp:nvSpPr>
        <dsp:cNvPr id="0" name=""/>
        <dsp:cNvSpPr/>
      </dsp:nvSpPr>
      <dsp:spPr>
        <a:xfrm>
          <a:off x="4060326" y="205725"/>
          <a:ext cx="3321310" cy="21090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FF1DD-6C55-424E-B33D-F45967383BD7}">
      <dsp:nvSpPr>
        <dsp:cNvPr id="0" name=""/>
        <dsp:cNvSpPr/>
      </dsp:nvSpPr>
      <dsp:spPr>
        <a:xfrm>
          <a:off x="4429360" y="556308"/>
          <a:ext cx="3321310" cy="21090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Git </a:t>
          </a:r>
          <a:r>
            <a:rPr lang="ko-KR" sz="3200" kern="1200"/>
            <a:t>프로젝트로 제한됨</a:t>
          </a:r>
          <a:endParaRPr lang="en-US" sz="3200" kern="1200"/>
        </a:p>
      </dsp:txBody>
      <dsp:txXfrm>
        <a:off x="4491131" y="618079"/>
        <a:ext cx="3197768" cy="198549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E3674-F803-A34B-83F6-F9AFB9BC2144}">
      <dsp:nvSpPr>
        <dsp:cNvPr id="0" name=""/>
        <dsp:cNvSpPr/>
      </dsp:nvSpPr>
      <dsp:spPr>
        <a:xfrm>
          <a:off x="0" y="297518"/>
          <a:ext cx="1105514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002" tIns="333248" rIns="8580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err="1"/>
            <a:t>sudo</a:t>
          </a:r>
          <a:r>
            <a:rPr lang="en-US" sz="1600" kern="1200"/>
            <a:t> yum install java-1.8.0-openjdk-devel</a:t>
          </a:r>
        </a:p>
      </dsp:txBody>
      <dsp:txXfrm>
        <a:off x="0" y="297518"/>
        <a:ext cx="11055145" cy="680400"/>
      </dsp:txXfrm>
    </dsp:sp>
    <dsp:sp modelId="{CF727F5C-B9D8-8D4F-A6AC-1494F354C164}">
      <dsp:nvSpPr>
        <dsp:cNvPr id="0" name=""/>
        <dsp:cNvSpPr/>
      </dsp:nvSpPr>
      <dsp:spPr>
        <a:xfrm>
          <a:off x="552757" y="61358"/>
          <a:ext cx="773860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501" tIns="0" rIns="29250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Java </a:t>
          </a:r>
          <a:r>
            <a:rPr lang="ko-KR" sz="1600" kern="1200"/>
            <a:t>설치</a:t>
          </a:r>
          <a:endParaRPr lang="en-US" sz="1600" kern="1200"/>
        </a:p>
      </dsp:txBody>
      <dsp:txXfrm>
        <a:off x="575814" y="84415"/>
        <a:ext cx="7692487" cy="426206"/>
      </dsp:txXfrm>
    </dsp:sp>
    <dsp:sp modelId="{0C0B30C3-6288-C547-A89C-384E3C9CA440}">
      <dsp:nvSpPr>
        <dsp:cNvPr id="0" name=""/>
        <dsp:cNvSpPr/>
      </dsp:nvSpPr>
      <dsp:spPr>
        <a:xfrm>
          <a:off x="0" y="1300478"/>
          <a:ext cx="1105514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002" tIns="333248" rIns="8580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•"/>
          </a:pPr>
          <a:r>
            <a:rPr lang="en-US" sz="1600" kern="1200" err="1"/>
            <a:t>sudo</a:t>
          </a:r>
          <a:r>
            <a:rPr lang="en-US" sz="1600" kern="1200"/>
            <a:t> </a:t>
          </a:r>
          <a:r>
            <a:rPr lang="en-US" sz="1600" kern="1200" err="1"/>
            <a:t>wget</a:t>
          </a:r>
          <a:r>
            <a:rPr lang="en-US" sz="1600" kern="1200"/>
            <a:t> -O /</a:t>
          </a:r>
          <a:r>
            <a:rPr lang="en-US" sz="1600" kern="1200" err="1"/>
            <a:t>etc</a:t>
          </a:r>
          <a:r>
            <a:rPr lang="en-US" sz="1600" kern="1200"/>
            <a:t>/</a:t>
          </a:r>
          <a:r>
            <a:rPr lang="en-US" sz="1600" kern="1200" err="1"/>
            <a:t>yum.repos.d</a:t>
          </a:r>
          <a:r>
            <a:rPr lang="en-US" sz="1600" kern="1200"/>
            <a:t>/</a:t>
          </a:r>
          <a:r>
            <a:rPr lang="en-US" sz="1600" kern="1200" err="1"/>
            <a:t>jenkins.repo</a:t>
          </a:r>
          <a:r>
            <a:rPr lang="en-US" sz="1600" kern="1200"/>
            <a:t> http://</a:t>
          </a:r>
          <a:r>
            <a:rPr lang="en-US" sz="1600" kern="1200" err="1"/>
            <a:t>pkg.jenkins-ci.org</a:t>
          </a:r>
          <a:r>
            <a:rPr lang="en-US" sz="1600" kern="1200"/>
            <a:t>/</a:t>
          </a:r>
          <a:r>
            <a:rPr lang="en-US" sz="1600" kern="1200" err="1"/>
            <a:t>redhat</a:t>
          </a:r>
          <a:r>
            <a:rPr lang="en-US" sz="1600" kern="1200"/>
            <a:t>-stable/</a:t>
          </a:r>
          <a:r>
            <a:rPr lang="en-US" sz="1600" kern="1200" err="1"/>
            <a:t>jenkins.repo</a:t>
          </a:r>
          <a:endParaRPr lang="en-US" sz="1600" kern="1200"/>
        </a:p>
      </dsp:txBody>
      <dsp:txXfrm>
        <a:off x="0" y="1300478"/>
        <a:ext cx="11055145" cy="680400"/>
      </dsp:txXfrm>
    </dsp:sp>
    <dsp:sp modelId="{7D41AE49-EB5A-4D4A-80C0-8403DF9E2A09}">
      <dsp:nvSpPr>
        <dsp:cNvPr id="0" name=""/>
        <dsp:cNvSpPr/>
      </dsp:nvSpPr>
      <dsp:spPr>
        <a:xfrm>
          <a:off x="552757" y="1064318"/>
          <a:ext cx="773860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501" tIns="0" rIns="29250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Jenkins</a:t>
          </a:r>
          <a:r>
            <a:rPr lang="ko-KR" sz="1600" kern="1200"/>
            <a:t> </a:t>
          </a:r>
          <a:r>
            <a:rPr lang="en-US" sz="1600" kern="1200" err="1"/>
            <a:t>Respository</a:t>
          </a:r>
          <a:r>
            <a:rPr lang="ko-KR" sz="1600" kern="1200"/>
            <a:t> 추가</a:t>
          </a:r>
          <a:endParaRPr lang="en-US" sz="1600" kern="1200"/>
        </a:p>
      </dsp:txBody>
      <dsp:txXfrm>
        <a:off x="575814" y="1087375"/>
        <a:ext cx="7692487" cy="426206"/>
      </dsp:txXfrm>
    </dsp:sp>
    <dsp:sp modelId="{1F74F514-4B6F-C547-8C4A-426995C9FACE}">
      <dsp:nvSpPr>
        <dsp:cNvPr id="0" name=""/>
        <dsp:cNvSpPr/>
      </dsp:nvSpPr>
      <dsp:spPr>
        <a:xfrm>
          <a:off x="0" y="2303438"/>
          <a:ext cx="1105514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002" tIns="333248" rIns="8580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Char char="••"/>
          </a:pPr>
          <a:r>
            <a:rPr lang="en-US" sz="1600" kern="1200" err="1"/>
            <a:t>sudo</a:t>
          </a:r>
          <a:r>
            <a:rPr lang="en-US" sz="1600" kern="1200"/>
            <a:t> rpm --import http://</a:t>
          </a:r>
          <a:r>
            <a:rPr lang="en-US" sz="1600" kern="1200" err="1"/>
            <a:t>pkg.jenkins-ci.org</a:t>
          </a:r>
          <a:r>
            <a:rPr lang="en-US" sz="1600" kern="1200"/>
            <a:t>/</a:t>
          </a:r>
          <a:r>
            <a:rPr lang="en-US" sz="1600" kern="1200" err="1"/>
            <a:t>redhat</a:t>
          </a:r>
          <a:r>
            <a:rPr lang="en-US" sz="1600" kern="1200"/>
            <a:t>-stable/</a:t>
          </a:r>
          <a:r>
            <a:rPr lang="en-US" sz="1600" kern="1200" err="1"/>
            <a:t>jenkins-ci.org.key</a:t>
          </a:r>
          <a:endParaRPr lang="en-US" sz="1600" kern="1200"/>
        </a:p>
      </dsp:txBody>
      <dsp:txXfrm>
        <a:off x="0" y="2303438"/>
        <a:ext cx="11055145" cy="680400"/>
      </dsp:txXfrm>
    </dsp:sp>
    <dsp:sp modelId="{C1D2E928-CAB2-CE4E-8388-D348504C553A}">
      <dsp:nvSpPr>
        <dsp:cNvPr id="0" name=""/>
        <dsp:cNvSpPr/>
      </dsp:nvSpPr>
      <dsp:spPr>
        <a:xfrm>
          <a:off x="552757" y="2067278"/>
          <a:ext cx="773860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501" tIns="0" rIns="29250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Jenkins </a:t>
          </a:r>
          <a:r>
            <a:rPr lang="ko-KR" sz="1600" kern="1200"/>
            <a:t>키 추가</a:t>
          </a:r>
          <a:endParaRPr lang="en-US" sz="1600" kern="1200"/>
        </a:p>
      </dsp:txBody>
      <dsp:txXfrm>
        <a:off x="575814" y="2090335"/>
        <a:ext cx="7692487" cy="426206"/>
      </dsp:txXfrm>
    </dsp:sp>
    <dsp:sp modelId="{A9418C44-9E6D-F140-9ED9-9A6BA09D16D7}">
      <dsp:nvSpPr>
        <dsp:cNvPr id="0" name=""/>
        <dsp:cNvSpPr/>
      </dsp:nvSpPr>
      <dsp:spPr>
        <a:xfrm>
          <a:off x="0" y="3306398"/>
          <a:ext cx="1105514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002" tIns="333248" rIns="8580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err="1"/>
            <a:t>sudo</a:t>
          </a:r>
          <a:r>
            <a:rPr lang="en-US" sz="1600" kern="1200"/>
            <a:t> yum install </a:t>
          </a:r>
          <a:r>
            <a:rPr lang="en-US" sz="1600" kern="1200" err="1"/>
            <a:t>jenkins</a:t>
          </a:r>
          <a:endParaRPr lang="en-US" sz="1600" kern="1200"/>
        </a:p>
      </dsp:txBody>
      <dsp:txXfrm>
        <a:off x="0" y="3306398"/>
        <a:ext cx="11055145" cy="680400"/>
      </dsp:txXfrm>
    </dsp:sp>
    <dsp:sp modelId="{669027E4-CA48-FF44-98E9-68CB56CB5995}">
      <dsp:nvSpPr>
        <dsp:cNvPr id="0" name=""/>
        <dsp:cNvSpPr/>
      </dsp:nvSpPr>
      <dsp:spPr>
        <a:xfrm>
          <a:off x="552757" y="3070238"/>
          <a:ext cx="773860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501" tIns="0" rIns="29250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Jenkins </a:t>
          </a:r>
          <a:r>
            <a:rPr lang="ko-KR" sz="1600" kern="1200"/>
            <a:t>설치</a:t>
          </a:r>
          <a:endParaRPr lang="en-US" sz="1600" kern="1200"/>
        </a:p>
      </dsp:txBody>
      <dsp:txXfrm>
        <a:off x="575814" y="3093295"/>
        <a:ext cx="7692487" cy="426206"/>
      </dsp:txXfrm>
    </dsp:sp>
    <dsp:sp modelId="{26F519BC-2277-4944-A89F-B3D400E199FC}">
      <dsp:nvSpPr>
        <dsp:cNvPr id="0" name=""/>
        <dsp:cNvSpPr/>
      </dsp:nvSpPr>
      <dsp:spPr>
        <a:xfrm>
          <a:off x="0" y="4309359"/>
          <a:ext cx="11055145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002" tIns="333248" rIns="8580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err="1"/>
            <a:t>sudo</a:t>
          </a:r>
          <a:r>
            <a:rPr lang="en-US" sz="1600" kern="1200"/>
            <a:t> service </a:t>
          </a:r>
          <a:r>
            <a:rPr lang="en-US" sz="1600" kern="1200" err="1"/>
            <a:t>jenkins</a:t>
          </a:r>
          <a:r>
            <a:rPr lang="en-US" sz="1600" kern="1200"/>
            <a:t> start</a:t>
          </a:r>
        </a:p>
      </dsp:txBody>
      <dsp:txXfrm>
        <a:off x="0" y="4309359"/>
        <a:ext cx="11055145" cy="680400"/>
      </dsp:txXfrm>
    </dsp:sp>
    <dsp:sp modelId="{B5EC1D7C-D1F4-6945-AC58-7B73ECA0D24C}">
      <dsp:nvSpPr>
        <dsp:cNvPr id="0" name=""/>
        <dsp:cNvSpPr/>
      </dsp:nvSpPr>
      <dsp:spPr>
        <a:xfrm>
          <a:off x="552757" y="4073199"/>
          <a:ext cx="773860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501" tIns="0" rIns="29250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Jenkins</a:t>
          </a:r>
          <a:r>
            <a:rPr lang="ko-KR" sz="1600" kern="1200"/>
            <a:t> 서비스 시작</a:t>
          </a:r>
          <a:endParaRPr lang="en-US" sz="1600" kern="1200"/>
        </a:p>
      </dsp:txBody>
      <dsp:txXfrm>
        <a:off x="575814" y="4096256"/>
        <a:ext cx="7692487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979CA-BB1A-F44A-85BE-D47EF4E22C57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EF6C0-3AFD-5C4B-B8E0-A3776446A610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900" kern="1200">
              <a:solidFill>
                <a:schemeClr val="bg1"/>
              </a:solidFill>
            </a:rPr>
            <a:t>자동화</a:t>
          </a:r>
          <a:endParaRPr lang="en-US" sz="1900" kern="1200">
            <a:solidFill>
              <a:schemeClr val="bg1"/>
            </a:solidFill>
          </a:endParaRPr>
        </a:p>
      </dsp:txBody>
      <dsp:txXfrm>
        <a:off x="553160" y="99749"/>
        <a:ext cx="7306160" cy="506120"/>
      </dsp:txXfrm>
    </dsp:sp>
    <dsp:sp modelId="{BDB19658-ED76-40D8-ADCA-E42AC37E0146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CA325-BD6C-4A98-A795-B0488852819D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900" kern="1200">
              <a:solidFill>
                <a:schemeClr val="bg1"/>
              </a:solidFill>
              <a:latin typeface="Malgun Gothic"/>
              <a:ea typeface="Malgun Gothic"/>
            </a:rPr>
            <a:t>지속적 통합</a:t>
          </a:r>
          <a:r>
            <a:rPr lang="en-US" altLang="ko-KR" sz="1900" kern="1200">
              <a:solidFill>
                <a:schemeClr val="bg1"/>
              </a:solidFill>
              <a:latin typeface="Malgun Gothic"/>
            </a:rPr>
            <a:t>(CI)</a:t>
          </a:r>
        </a:p>
      </dsp:txBody>
      <dsp:txXfrm>
        <a:off x="553160" y="961589"/>
        <a:ext cx="7306160" cy="506120"/>
      </dsp:txXfrm>
    </dsp:sp>
    <dsp:sp modelId="{C08FC919-5BCA-4E12-91E8-B072F3A491B6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A6941-80BC-4CAD-8812-184515AE118A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>
              <a:solidFill>
                <a:schemeClr val="bg1"/>
              </a:solidFill>
              <a:latin typeface="Malgun Gothic"/>
              <a:ea typeface="Malgun Gothic"/>
            </a:rPr>
            <a:t>지속적 배포 및 서비스 제공</a:t>
          </a:r>
          <a:r>
            <a:rPr lang="en-US" sz="1900" kern="1200">
              <a:solidFill>
                <a:schemeClr val="bg1"/>
              </a:solidFill>
              <a:latin typeface="Malgun Gothic"/>
              <a:ea typeface="Malgun Gothic"/>
            </a:rPr>
            <a:t>(CD)</a:t>
          </a:r>
          <a:endParaRPr lang="en-US" altLang="ko-KR" sz="1900" kern="1200">
            <a:solidFill>
              <a:schemeClr val="bg1"/>
            </a:solidFill>
            <a:latin typeface="Malgun Gothic"/>
            <a:ea typeface="Malgun Gothic"/>
          </a:endParaRPr>
        </a:p>
      </dsp:txBody>
      <dsp:txXfrm>
        <a:off x="553160" y="1823429"/>
        <a:ext cx="7306160" cy="506120"/>
      </dsp:txXfrm>
    </dsp:sp>
    <dsp:sp modelId="{ECC4DD16-4F0D-4C48-B03B-3792708DF986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9BD0A-A7FD-6744-8DFD-880BFFEBA477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900" kern="1200">
              <a:solidFill>
                <a:schemeClr val="bg1"/>
              </a:solidFill>
            </a:rPr>
            <a:t>보안과 품질 향상</a:t>
          </a:r>
          <a:endParaRPr lang="en-US" sz="1900" kern="1200">
            <a:solidFill>
              <a:schemeClr val="bg1"/>
            </a:solidFill>
          </a:endParaRPr>
        </a:p>
      </dsp:txBody>
      <dsp:txXfrm>
        <a:off x="553160" y="2685269"/>
        <a:ext cx="7306160" cy="506120"/>
      </dsp:txXfrm>
    </dsp:sp>
    <dsp:sp modelId="{14847710-DD00-0C40-B2A5-DB816B6DED7C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F6F38-B4B7-304B-922F-3D33BC6FB5C5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900" kern="1200">
              <a:solidFill>
                <a:schemeClr val="bg1"/>
              </a:solidFill>
            </a:rPr>
            <a:t>확장성</a:t>
          </a:r>
          <a:endParaRPr lang="en-US" sz="1900" kern="1200">
            <a:solidFill>
              <a:schemeClr val="bg1"/>
            </a:solidFill>
          </a:endParaRPr>
        </a:p>
      </dsp:txBody>
      <dsp:txXfrm>
        <a:off x="553160" y="3547109"/>
        <a:ext cx="730616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9870E-6454-43C4-B05D-427A867F1A1E}">
      <dsp:nvSpPr>
        <dsp:cNvPr id="0" name=""/>
        <dsp:cNvSpPr/>
      </dsp:nvSpPr>
      <dsp:spPr>
        <a:xfrm>
          <a:off x="0" y="0"/>
          <a:ext cx="5215186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현재 </a:t>
          </a:r>
          <a:r>
            <a:rPr lang="en-US" sz="1800" kern="1200"/>
            <a:t>1900</a:t>
          </a:r>
          <a:r>
            <a:rPr lang="ko-KR" sz="1800" kern="1200"/>
            <a:t>개 이상의 커뮤니티에 기여</a:t>
          </a:r>
          <a:endParaRPr lang="en-US" sz="1800" kern="1200"/>
        </a:p>
      </dsp:txBody>
      <dsp:txXfrm>
        <a:off x="38234" y="38234"/>
        <a:ext cx="3806556" cy="1228933"/>
      </dsp:txXfrm>
    </dsp:sp>
    <dsp:sp modelId="{12EB5473-0CA8-4B03-BB7E-0664C32BAC33}">
      <dsp:nvSpPr>
        <dsp:cNvPr id="0" name=""/>
        <dsp:cNvSpPr/>
      </dsp:nvSpPr>
      <dsp:spPr>
        <a:xfrm>
          <a:off x="460163" y="1522968"/>
          <a:ext cx="5215186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>
              <a:latin typeface="Aptos Display" panose="02110004020202020204"/>
            </a:rPr>
            <a:t>취약점이 발견됐으나 업데이트된</a:t>
          </a:r>
          <a:r>
            <a:rPr lang="ko-KR" sz="1800" kern="1200"/>
            <a:t> 최신 버전에서는 해결 완료</a:t>
          </a:r>
          <a:endParaRPr lang="en-US" altLang="ko-KR" sz="1800" kern="1200">
            <a:latin typeface="Aptos Display" panose="02110004020202020204"/>
          </a:endParaRPr>
        </a:p>
      </dsp:txBody>
      <dsp:txXfrm>
        <a:off x="498397" y="1561202"/>
        <a:ext cx="3830044" cy="1228933"/>
      </dsp:txXfrm>
    </dsp:sp>
    <dsp:sp modelId="{8A6A725B-36EB-4A38-B17D-B0D36C4DFD2A}">
      <dsp:nvSpPr>
        <dsp:cNvPr id="0" name=""/>
        <dsp:cNvSpPr/>
      </dsp:nvSpPr>
      <dsp:spPr>
        <a:xfrm>
          <a:off x="920327" y="3045936"/>
          <a:ext cx="5215186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지속적으로 새 기능이나 개선된 기능</a:t>
          </a:r>
          <a:r>
            <a:rPr lang="en-US" altLang="ko-KR" sz="1800" kern="1200"/>
            <a:t>,</a:t>
          </a:r>
          <a:r>
            <a:rPr lang="ko-KR" sz="1800" kern="1200"/>
            <a:t> 버그 수정 등이 포함된 새 버전을 배포 </a:t>
          </a:r>
          <a:r>
            <a:rPr lang="ko-KR" altLang="en-US" sz="1800" kern="1200">
              <a:latin typeface="Aptos Display" panose="02110004020202020204"/>
            </a:rPr>
            <a:t>중</a:t>
          </a:r>
          <a:endParaRPr lang="ko-KR" sz="1800" kern="1200"/>
        </a:p>
      </dsp:txBody>
      <dsp:txXfrm>
        <a:off x="958561" y="3084170"/>
        <a:ext cx="3830044" cy="1228933"/>
      </dsp:txXfrm>
    </dsp:sp>
    <dsp:sp modelId="{2648FF94-AD34-448A-8208-4C0F99236ECE}">
      <dsp:nvSpPr>
        <dsp:cNvPr id="0" name=""/>
        <dsp:cNvSpPr/>
      </dsp:nvSpPr>
      <dsp:spPr>
        <a:xfrm>
          <a:off x="4366675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57590" y="989929"/>
        <a:ext cx="466680" cy="638504"/>
      </dsp:txXfrm>
    </dsp:sp>
    <dsp:sp modelId="{E1196493-906A-41AF-9FA6-1371C03DCF5F}">
      <dsp:nvSpPr>
        <dsp:cNvPr id="0" name=""/>
        <dsp:cNvSpPr/>
      </dsp:nvSpPr>
      <dsp:spPr>
        <a:xfrm>
          <a:off x="482683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>
        <a:off x="5017754" y="2504195"/>
        <a:ext cx="466680" cy="6385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A5707-214E-DF4E-B1D4-2F15BB0DBA9D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A2A41-C09C-BC48-9A5C-D7FAF93C8518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DevOps </a:t>
          </a:r>
          <a:r>
            <a:rPr lang="ko-KR" sz="4000" kern="1200"/>
            <a:t>적용 가능한 과정</a:t>
          </a:r>
          <a:endParaRPr lang="en-US" sz="4000" kern="1200"/>
        </a:p>
      </dsp:txBody>
      <dsp:txXfrm>
        <a:off x="0" y="0"/>
        <a:ext cx="2103120" cy="4351338"/>
      </dsp:txXfrm>
    </dsp:sp>
    <dsp:sp modelId="{9E6CDA50-0720-E740-A8DA-C978844A6A66}">
      <dsp:nvSpPr>
        <dsp:cNvPr id="0" name=""/>
        <dsp:cNvSpPr/>
      </dsp:nvSpPr>
      <dsp:spPr>
        <a:xfrm>
          <a:off x="2260854" y="29373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1. Plan</a:t>
          </a:r>
        </a:p>
      </dsp:txBody>
      <dsp:txXfrm>
        <a:off x="2260854" y="29373"/>
        <a:ext cx="8254746" cy="587473"/>
      </dsp:txXfrm>
    </dsp:sp>
    <dsp:sp modelId="{C04DFD10-174C-9840-BAE9-C1EB0D167EC7}">
      <dsp:nvSpPr>
        <dsp:cNvPr id="0" name=""/>
        <dsp:cNvSpPr/>
      </dsp:nvSpPr>
      <dsp:spPr>
        <a:xfrm>
          <a:off x="2103120" y="61684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F9AC06-7CFE-1E4A-90CF-11A5996B90F9}">
      <dsp:nvSpPr>
        <dsp:cNvPr id="0" name=""/>
        <dsp:cNvSpPr/>
      </dsp:nvSpPr>
      <dsp:spPr>
        <a:xfrm>
          <a:off x="2260854" y="646220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2. Code</a:t>
          </a:r>
        </a:p>
      </dsp:txBody>
      <dsp:txXfrm>
        <a:off x="2260854" y="646220"/>
        <a:ext cx="8254746" cy="587473"/>
      </dsp:txXfrm>
    </dsp:sp>
    <dsp:sp modelId="{6B8EF3F9-106B-704E-ADB2-6C9E8B99D99D}">
      <dsp:nvSpPr>
        <dsp:cNvPr id="0" name=""/>
        <dsp:cNvSpPr/>
      </dsp:nvSpPr>
      <dsp:spPr>
        <a:xfrm>
          <a:off x="2103120" y="123369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F7D17-E6C0-CC41-B2C4-350D3FB268E1}">
      <dsp:nvSpPr>
        <dsp:cNvPr id="0" name=""/>
        <dsp:cNvSpPr/>
      </dsp:nvSpPr>
      <dsp:spPr>
        <a:xfrm>
          <a:off x="2260854" y="1263067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3. Build</a:t>
          </a:r>
        </a:p>
      </dsp:txBody>
      <dsp:txXfrm>
        <a:off x="2260854" y="1263067"/>
        <a:ext cx="8254746" cy="587473"/>
      </dsp:txXfrm>
    </dsp:sp>
    <dsp:sp modelId="{97E5074D-377B-C24D-A728-5EEB66A97CE2}">
      <dsp:nvSpPr>
        <dsp:cNvPr id="0" name=""/>
        <dsp:cNvSpPr/>
      </dsp:nvSpPr>
      <dsp:spPr>
        <a:xfrm>
          <a:off x="2103120" y="185054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1C663-FD98-8F46-86D6-1EBA5127C4E8}">
      <dsp:nvSpPr>
        <dsp:cNvPr id="0" name=""/>
        <dsp:cNvSpPr/>
      </dsp:nvSpPr>
      <dsp:spPr>
        <a:xfrm>
          <a:off x="2260854" y="1879913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4. Test</a:t>
          </a:r>
        </a:p>
      </dsp:txBody>
      <dsp:txXfrm>
        <a:off x="2260854" y="1879913"/>
        <a:ext cx="8254746" cy="587473"/>
      </dsp:txXfrm>
    </dsp:sp>
    <dsp:sp modelId="{3BC509EE-C04C-894B-B7AC-37DE64C020A1}">
      <dsp:nvSpPr>
        <dsp:cNvPr id="0" name=""/>
        <dsp:cNvSpPr/>
      </dsp:nvSpPr>
      <dsp:spPr>
        <a:xfrm>
          <a:off x="2103120" y="246738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BA35C-4690-FE46-AFE9-1E3ED8BF8483}">
      <dsp:nvSpPr>
        <dsp:cNvPr id="0" name=""/>
        <dsp:cNvSpPr/>
      </dsp:nvSpPr>
      <dsp:spPr>
        <a:xfrm>
          <a:off x="2260854" y="2496760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5. Deploy</a:t>
          </a:r>
        </a:p>
      </dsp:txBody>
      <dsp:txXfrm>
        <a:off x="2260854" y="2496760"/>
        <a:ext cx="8254746" cy="587473"/>
      </dsp:txXfrm>
    </dsp:sp>
    <dsp:sp modelId="{3BF66E98-41FE-794C-8EB8-55EA3101274A}">
      <dsp:nvSpPr>
        <dsp:cNvPr id="0" name=""/>
        <dsp:cNvSpPr/>
      </dsp:nvSpPr>
      <dsp:spPr>
        <a:xfrm>
          <a:off x="2103120" y="308423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0F7C7-3959-4E47-A16A-A6EEAD02AB1F}">
      <dsp:nvSpPr>
        <dsp:cNvPr id="0" name=""/>
        <dsp:cNvSpPr/>
      </dsp:nvSpPr>
      <dsp:spPr>
        <a:xfrm>
          <a:off x="2260854" y="3113607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6. Operate</a:t>
          </a:r>
        </a:p>
      </dsp:txBody>
      <dsp:txXfrm>
        <a:off x="2260854" y="3113607"/>
        <a:ext cx="8254746" cy="587473"/>
      </dsp:txXfrm>
    </dsp:sp>
    <dsp:sp modelId="{5C43FFC3-EA39-6447-BCFB-4F30442D50FC}">
      <dsp:nvSpPr>
        <dsp:cNvPr id="0" name=""/>
        <dsp:cNvSpPr/>
      </dsp:nvSpPr>
      <dsp:spPr>
        <a:xfrm>
          <a:off x="2103120" y="370108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72151-8133-3349-AD9D-817A8E62913B}">
      <dsp:nvSpPr>
        <dsp:cNvPr id="0" name=""/>
        <dsp:cNvSpPr/>
      </dsp:nvSpPr>
      <dsp:spPr>
        <a:xfrm>
          <a:off x="2260854" y="3730454"/>
          <a:ext cx="8254746" cy="587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7. Monitor</a:t>
          </a:r>
        </a:p>
      </dsp:txBody>
      <dsp:txXfrm>
        <a:off x="2260854" y="3730454"/>
        <a:ext cx="8254746" cy="587473"/>
      </dsp:txXfrm>
    </dsp:sp>
    <dsp:sp modelId="{E0EFD1C2-0237-D949-A720-E1A642D732AA}">
      <dsp:nvSpPr>
        <dsp:cNvPr id="0" name=""/>
        <dsp:cNvSpPr/>
      </dsp:nvSpPr>
      <dsp:spPr>
        <a:xfrm>
          <a:off x="2103120" y="431792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3642A-F51A-49E1-9FD3-E953997D5D2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5E514-1D0C-4DAC-9F80-3A0999B15C2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9D70A-1396-4B70-9826-D5C4132ABBF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CI(</a:t>
          </a:r>
          <a:r>
            <a:rPr lang="en-US" sz="2000" b="0" i="0" kern="1200"/>
            <a:t>Continuous Integration)</a:t>
          </a:r>
          <a:r>
            <a:rPr lang="ko-KR" sz="2000" b="0" i="0" kern="1200"/>
            <a:t>는 지속적 통합을 의미</a:t>
          </a:r>
          <a:endParaRPr lang="en-US" sz="2000" kern="1200"/>
        </a:p>
      </dsp:txBody>
      <dsp:txXfrm>
        <a:off x="1435590" y="531"/>
        <a:ext cx="9080009" cy="1242935"/>
      </dsp:txXfrm>
    </dsp:sp>
    <dsp:sp modelId="{68865452-75BB-47CA-B775-8691B6C91604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BC942-44EE-4663-BA50-B364FF4501A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C5187-EC2F-4237-A4C6-A561C5315B71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/>
            <a:t>CD(Continuous Deployment</a:t>
          </a:r>
          <a:r>
            <a:rPr lang="en-US" sz="2000" kern="1200"/>
            <a:t>)</a:t>
          </a:r>
          <a:r>
            <a:rPr lang="ko-KR" sz="2000" kern="1200"/>
            <a:t>는 지속적 </a:t>
          </a:r>
          <a:r>
            <a:rPr lang="ko-KR" altLang="en-US" sz="2000" kern="1200">
              <a:latin typeface="Aptos Display" panose="02110004020202020204"/>
            </a:rPr>
            <a:t>배포와 전달을</a:t>
          </a:r>
          <a:r>
            <a:rPr lang="ko-KR" sz="2000" kern="1200"/>
            <a:t> 의미</a:t>
          </a:r>
          <a:endParaRPr lang="en-US" sz="2000" kern="1200"/>
        </a:p>
      </dsp:txBody>
      <dsp:txXfrm>
        <a:off x="1435590" y="1554201"/>
        <a:ext cx="9080009" cy="1242935"/>
      </dsp:txXfrm>
    </dsp:sp>
    <dsp:sp modelId="{114C4377-E862-43B4-849D-481FD7CD29F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A47D8-A41F-4BAA-B36D-118AB4811921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44331-52EC-4420-933F-CA0809CEC90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sz="2000" kern="1200"/>
            <a:t>이들</a:t>
          </a:r>
          <a:r>
            <a:rPr lang="ko-KR" sz="2000" b="0" i="0" kern="1200"/>
            <a:t>은 소프트웨어 개발 및 배포 프로세스의 일환으로</a:t>
          </a:r>
          <a:r>
            <a:rPr lang="en-US" sz="2000" b="0" i="0" kern="1200"/>
            <a:t>, </a:t>
          </a:r>
          <a:r>
            <a:rPr lang="ko-KR" sz="2000" b="0" i="0" kern="1200"/>
            <a:t>소프트웨어를 효율적으로 빌드하고 테스트하여 지속적으로 통합하고 배포하는 방법을</a:t>
          </a:r>
          <a:r>
            <a:rPr lang="ko-KR" altLang="en-US" sz="2000" b="0" i="0" kern="1200"/>
            <a:t> 의미</a:t>
          </a:r>
          <a:endParaRPr lang="en-US" sz="2000" kern="120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C0EF8-BD1F-0043-86A7-3FDE102A040A}">
      <dsp:nvSpPr>
        <dsp:cNvPr id="0" name=""/>
        <dsp:cNvSpPr/>
      </dsp:nvSpPr>
      <dsp:spPr>
        <a:xfrm>
          <a:off x="0" y="851494"/>
          <a:ext cx="2638802" cy="1675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F466DB-967E-9943-B517-6F2A06A82BA3}">
      <dsp:nvSpPr>
        <dsp:cNvPr id="0" name=""/>
        <dsp:cNvSpPr/>
      </dsp:nvSpPr>
      <dsp:spPr>
        <a:xfrm>
          <a:off x="293200" y="1130034"/>
          <a:ext cx="2638802" cy="1675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500</a:t>
          </a:r>
          <a:r>
            <a:rPr lang="ko-KR" sz="1800" kern="1200"/>
            <a:t>여가지 넘는 플러그인을 통해 사용자의 편의에 따라 확장</a:t>
          </a:r>
          <a:endParaRPr lang="en-US" sz="1800" kern="1200"/>
        </a:p>
      </dsp:txBody>
      <dsp:txXfrm>
        <a:off x="342278" y="1179112"/>
        <a:ext cx="2540646" cy="1577483"/>
      </dsp:txXfrm>
    </dsp:sp>
    <dsp:sp modelId="{B3FB3162-CD11-6045-A596-A0D47BA58D5C}">
      <dsp:nvSpPr>
        <dsp:cNvPr id="0" name=""/>
        <dsp:cNvSpPr/>
      </dsp:nvSpPr>
      <dsp:spPr>
        <a:xfrm>
          <a:off x="3225203" y="851494"/>
          <a:ext cx="2638802" cy="1675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CD0B5-238D-A744-8867-D1395382EC64}">
      <dsp:nvSpPr>
        <dsp:cNvPr id="0" name=""/>
        <dsp:cNvSpPr/>
      </dsp:nvSpPr>
      <dsp:spPr>
        <a:xfrm>
          <a:off x="3518403" y="1130034"/>
          <a:ext cx="2638802" cy="1675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kern="1200"/>
            <a:t>개발 프로세스를 효율적으로 자동화하기 위한 툴</a:t>
          </a:r>
          <a:endParaRPr lang="en-US" sz="1800" kern="1200"/>
        </a:p>
      </dsp:txBody>
      <dsp:txXfrm>
        <a:off x="3567481" y="1179112"/>
        <a:ext cx="2540646" cy="1577483"/>
      </dsp:txXfrm>
    </dsp:sp>
    <dsp:sp modelId="{A2EF24CF-43FE-CA44-9156-ED38DCBFF2A3}">
      <dsp:nvSpPr>
        <dsp:cNvPr id="0" name=""/>
        <dsp:cNvSpPr/>
      </dsp:nvSpPr>
      <dsp:spPr>
        <a:xfrm>
          <a:off x="6450406" y="851494"/>
          <a:ext cx="2638802" cy="16756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52DD1-DBA1-6F47-A981-FD484083AF08}">
      <dsp:nvSpPr>
        <dsp:cNvPr id="0" name=""/>
        <dsp:cNvSpPr/>
      </dsp:nvSpPr>
      <dsp:spPr>
        <a:xfrm>
          <a:off x="6743606" y="1130034"/>
          <a:ext cx="2638802" cy="1675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CI/CD</a:t>
          </a:r>
          <a:r>
            <a:rPr lang="ko-KR" sz="1800" kern="1200" err="1"/>
            <a:t>를</a:t>
          </a:r>
          <a:r>
            <a:rPr lang="ko-KR" sz="1800" kern="1200"/>
            <a:t> 구축하여 소프트웨어 품질 향상 및 업무 부담 감소</a:t>
          </a:r>
          <a:endParaRPr lang="en-US" sz="1800" kern="1200"/>
        </a:p>
      </dsp:txBody>
      <dsp:txXfrm>
        <a:off x="6792684" y="1179112"/>
        <a:ext cx="2540646" cy="15774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08743-74EB-D644-9F47-BCE9D8D0FBAD}">
      <dsp:nvSpPr>
        <dsp:cNvPr id="0" name=""/>
        <dsp:cNvSpPr/>
      </dsp:nvSpPr>
      <dsp:spPr>
        <a:xfrm>
          <a:off x="3042955" y="871848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358854" y="914078"/>
        <a:ext cx="34863" cy="6979"/>
      </dsp:txXfrm>
    </dsp:sp>
    <dsp:sp modelId="{0CF86812-5A25-5D41-B341-FDAC47CBD273}">
      <dsp:nvSpPr>
        <dsp:cNvPr id="0" name=""/>
        <dsp:cNvSpPr/>
      </dsp:nvSpPr>
      <dsp:spPr>
        <a:xfrm>
          <a:off x="13187" y="8098"/>
          <a:ext cx="3031567" cy="18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1.</a:t>
          </a:r>
          <a:r>
            <a:rPr lang="ko-KR" altLang="en-US" sz="1800" kern="1200"/>
            <a:t> </a:t>
          </a:r>
          <a:r>
            <a:rPr lang="ko-KR" sz="1800" kern="1200"/>
            <a:t>개발자가 소스 코드 변경 사항을 푸시</a:t>
          </a:r>
          <a:endParaRPr lang="en-US" sz="1800" kern="1200"/>
        </a:p>
      </dsp:txBody>
      <dsp:txXfrm>
        <a:off x="13187" y="8098"/>
        <a:ext cx="3031567" cy="1818940"/>
      </dsp:txXfrm>
    </dsp:sp>
    <dsp:sp modelId="{02F2DFC4-44C0-D84E-B225-22E2916E7382}">
      <dsp:nvSpPr>
        <dsp:cNvPr id="0" name=""/>
        <dsp:cNvSpPr/>
      </dsp:nvSpPr>
      <dsp:spPr>
        <a:xfrm>
          <a:off x="6771783" y="871848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7087682" y="914078"/>
        <a:ext cx="34863" cy="6979"/>
      </dsp:txXfrm>
    </dsp:sp>
    <dsp:sp modelId="{F967F924-C362-534F-B87D-150FB7E0D3E8}">
      <dsp:nvSpPr>
        <dsp:cNvPr id="0" name=""/>
        <dsp:cNvSpPr/>
      </dsp:nvSpPr>
      <dsp:spPr>
        <a:xfrm>
          <a:off x="3742016" y="8098"/>
          <a:ext cx="3031567" cy="18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2.</a:t>
          </a:r>
          <a:r>
            <a:rPr lang="ko-KR" altLang="en-US" sz="1800" kern="1200"/>
            <a:t> </a:t>
          </a:r>
          <a:r>
            <a:rPr lang="en-US" sz="1800" kern="1200"/>
            <a:t>Jenkins</a:t>
          </a:r>
          <a:r>
            <a:rPr lang="ko-KR" sz="1800" kern="1200"/>
            <a:t>는 </a:t>
          </a:r>
          <a:r>
            <a:rPr lang="en-US" sz="1800" kern="1200"/>
            <a:t>Webhook</a:t>
          </a:r>
          <a:r>
            <a:rPr lang="ko-KR" sz="1800" kern="1200"/>
            <a:t>을 통해 변경 사항 감지 후 </a:t>
          </a:r>
          <a:r>
            <a:rPr lang="en-US" sz="1800" kern="1200"/>
            <a:t>Jenkinsfile</a:t>
          </a:r>
          <a:r>
            <a:rPr lang="ko-KR" sz="1800" kern="1200"/>
            <a:t>에 정의된 파이프라인을 실행</a:t>
          </a:r>
          <a:endParaRPr lang="en-US" sz="1800" kern="1200"/>
        </a:p>
      </dsp:txBody>
      <dsp:txXfrm>
        <a:off x="3742016" y="8098"/>
        <a:ext cx="3031567" cy="1818940"/>
      </dsp:txXfrm>
    </dsp:sp>
    <dsp:sp modelId="{82D8A11C-4E60-744A-A31F-15AC309A40BD}">
      <dsp:nvSpPr>
        <dsp:cNvPr id="0" name=""/>
        <dsp:cNvSpPr/>
      </dsp:nvSpPr>
      <dsp:spPr>
        <a:xfrm>
          <a:off x="1528971" y="1825238"/>
          <a:ext cx="7457656" cy="666660"/>
        </a:xfrm>
        <a:custGeom>
          <a:avLst/>
          <a:gdLst/>
          <a:ahLst/>
          <a:cxnLst/>
          <a:rect l="0" t="0" r="0" b="0"/>
          <a:pathLst>
            <a:path>
              <a:moveTo>
                <a:pt x="7457656" y="0"/>
              </a:moveTo>
              <a:lnTo>
                <a:pt x="7457656" y="350430"/>
              </a:lnTo>
              <a:lnTo>
                <a:pt x="0" y="350430"/>
              </a:lnTo>
              <a:lnTo>
                <a:pt x="0" y="66666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070545" y="2155079"/>
        <a:ext cx="374509" cy="6979"/>
      </dsp:txXfrm>
    </dsp:sp>
    <dsp:sp modelId="{381732E8-D1B3-6F40-A06A-B4737D48BA82}">
      <dsp:nvSpPr>
        <dsp:cNvPr id="0" name=""/>
        <dsp:cNvSpPr/>
      </dsp:nvSpPr>
      <dsp:spPr>
        <a:xfrm>
          <a:off x="7470844" y="8098"/>
          <a:ext cx="3031567" cy="18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3.</a:t>
          </a:r>
          <a:r>
            <a:rPr lang="ko-KR" altLang="en-US" sz="1800" kern="1200"/>
            <a:t> </a:t>
          </a:r>
          <a:r>
            <a:rPr lang="en-US" sz="1800" kern="1200"/>
            <a:t>Jenkins</a:t>
          </a:r>
          <a:r>
            <a:rPr lang="ko-KR" sz="1800" kern="1200"/>
            <a:t>는 마스터 노드에서 슬레이브 노드로 작업을 할당하고 슬레이브 노드에서 빌드</a:t>
          </a:r>
          <a:r>
            <a:rPr lang="en-US" sz="1800" kern="1200"/>
            <a:t>,</a:t>
          </a:r>
          <a:r>
            <a:rPr lang="ko-KR" sz="1800" kern="1200"/>
            <a:t> 테스트 및 배포 작업을 수행</a:t>
          </a:r>
          <a:endParaRPr lang="en-US" sz="1800" kern="1200"/>
        </a:p>
      </dsp:txBody>
      <dsp:txXfrm>
        <a:off x="7470844" y="8098"/>
        <a:ext cx="3031567" cy="1818940"/>
      </dsp:txXfrm>
    </dsp:sp>
    <dsp:sp modelId="{0948C7DC-FCD8-7E4C-BF72-71AD22189090}">
      <dsp:nvSpPr>
        <dsp:cNvPr id="0" name=""/>
        <dsp:cNvSpPr/>
      </dsp:nvSpPr>
      <dsp:spPr>
        <a:xfrm>
          <a:off x="3042955" y="3388049"/>
          <a:ext cx="666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6660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358854" y="3430279"/>
        <a:ext cx="34863" cy="6979"/>
      </dsp:txXfrm>
    </dsp:sp>
    <dsp:sp modelId="{83EEBA1F-F65E-374A-898E-14EA2C6A1ADD}">
      <dsp:nvSpPr>
        <dsp:cNvPr id="0" name=""/>
        <dsp:cNvSpPr/>
      </dsp:nvSpPr>
      <dsp:spPr>
        <a:xfrm>
          <a:off x="13187" y="2524299"/>
          <a:ext cx="3031567" cy="18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4.</a:t>
          </a:r>
          <a:r>
            <a:rPr lang="ko-KR" altLang="en-US" sz="1800" kern="1200"/>
            <a:t> </a:t>
          </a:r>
          <a:r>
            <a:rPr lang="ko-KR" sz="1800" kern="1200"/>
            <a:t>파이프라인의 각 단계에서 필요한 경우 플러그인을 사용하여 다향한 도구와 통합하여 작업을 수행</a:t>
          </a:r>
          <a:endParaRPr lang="en-US" sz="1800" kern="1200"/>
        </a:p>
      </dsp:txBody>
      <dsp:txXfrm>
        <a:off x="13187" y="2524299"/>
        <a:ext cx="3031567" cy="1818940"/>
      </dsp:txXfrm>
    </dsp:sp>
    <dsp:sp modelId="{6477E02A-12B1-7440-8CFD-1DAA36DC3D1D}">
      <dsp:nvSpPr>
        <dsp:cNvPr id="0" name=""/>
        <dsp:cNvSpPr/>
      </dsp:nvSpPr>
      <dsp:spPr>
        <a:xfrm>
          <a:off x="3742016" y="2524299"/>
          <a:ext cx="3031567" cy="18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49" tIns="155929" rIns="148549" bIns="155929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/>
            <a:t>5.</a:t>
          </a:r>
          <a:r>
            <a:rPr lang="ko-KR" altLang="en-US" sz="1800" kern="1200"/>
            <a:t> </a:t>
          </a:r>
          <a:r>
            <a:rPr lang="ko-KR" sz="1800" kern="1200"/>
            <a:t>작업이 완료되면 </a:t>
          </a:r>
          <a:r>
            <a:rPr lang="en-US" sz="1800" kern="1200"/>
            <a:t>Jenkins</a:t>
          </a:r>
          <a:r>
            <a:rPr lang="ko-KR" sz="1800" kern="1200"/>
            <a:t>는 결과와 로그를 저장하고 개발자에게 알림을 전송</a:t>
          </a:r>
          <a:endParaRPr lang="en-US" sz="1800" kern="1200"/>
        </a:p>
      </dsp:txBody>
      <dsp:txXfrm>
        <a:off x="3742016" y="2524299"/>
        <a:ext cx="3031567" cy="18189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E46EE-4AE9-6D44-BCB9-3F3F8CDF31C6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BEA40-1867-CD40-810F-6ED369591843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000" b="0" i="0" kern="1200"/>
            <a:t>소스 코드를 컴퓨터에서 실행 가능한 소프트웨어로 변환하는 과정을 의미</a:t>
          </a:r>
          <a:endParaRPr lang="en-US" sz="3000" kern="1200"/>
        </a:p>
      </dsp:txBody>
      <dsp:txXfrm>
        <a:off x="585701" y="1066737"/>
        <a:ext cx="4337991" cy="2693452"/>
      </dsp:txXfrm>
    </dsp:sp>
    <dsp:sp modelId="{6B74E5B4-28A2-E643-9520-CC44885CFF6C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3C8D9-7F43-6945-B37E-0F09F40682E1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000" b="0" i="0" kern="1200"/>
            <a:t>효율적인 빌드 프로세스는 소프트웨어 개발의 성공과 안정성에 중요한 영향을 미침</a:t>
          </a:r>
          <a:endParaRPr lang="en-US" sz="3000" kern="120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A76F5-6B13-4944-B8B0-5C15C4471E67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F2A5B-0DF2-974A-B25A-9B0379FA42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44137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17232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1551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047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gggg</a:t>
            </a:r>
            <a:endParaRPr lang="en-US" altLang="ko-KR" err="1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1325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558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16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315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1268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32417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6128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F2A5B-0DF2-974A-B25A-9B0379FA4221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749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5FE0-BF79-259D-74EE-6AAFAE6CA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F6BE4-20E0-4146-AEAF-D423D64D4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A5E36-D9B6-155C-0069-DEDC0D1D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FFCC-0F19-789B-D584-6F667573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C151-4EDF-010A-1B5D-DCDB8D83A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691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1424-1953-B34D-B72E-B1355997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23E16-B7C6-19A5-290E-84C2016C3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8F22A-EE5F-28F6-72C5-C259087F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E0BD7-5523-F25D-2F9D-DA1153831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DE134-89D9-0B6F-750A-E8A636F7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6306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6C53AE-0B83-DAA1-F3EB-DFCEC57D7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E1A56-9F4D-4816-C70E-8BD7EFE7C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86A54-27DF-F549-B53F-7B26257EA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4074-6864-03CB-EB17-CA148A94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8C089-5263-AC72-847D-5382D9A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526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D21-9D98-2C74-F118-6BD76EFF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570BD-8DBB-602C-529D-896DA81E9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AD9DA-AFF0-F685-F587-346F516C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28692-FD5A-A060-A5CD-D79DAB6E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B7992-9DB8-3015-F006-B1302CC0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0540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6D51-F787-1FC4-6253-76806E6A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C36B9-8E17-2260-CC72-AE46B7E55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4CD11-9188-7E72-53F3-EA388AC1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980C-DFF3-C8C0-CEC2-CB644866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66CBB-2626-69E1-1EBD-27EA53F0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056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7C48-9AD5-6D42-DC98-E2CD9DFB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A46CD-DFC6-093F-7AF0-ED973AAC4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368CD-887B-B3CE-1108-61D5F234B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D7C18-3950-3750-4A6B-42B49CDA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0479-ADFB-41B1-1653-EDF7DD5B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D6D2C-CC8E-9DCB-FB79-32CDBEE6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518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464E-03E9-5B32-C8B5-05995FB70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190E-C32D-AFB7-379A-8A92ED6F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9F269-1E59-9E38-4CB8-9695915B0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8E8-15D2-E551-EC52-64B68ECAB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3D470-C6CC-18BC-EB56-689E80EF7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FDADB-5DBD-843C-A42B-E69CF483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37271-D056-1D66-DE53-E37694D9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B8F4A5-9E9B-80A3-C4A1-D766AA16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763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093E-BD46-26D8-E169-A96BDCDB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B7300-CD55-EA67-2B10-DD7105FE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B36E3-CE24-745E-B07C-849ABC2F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A38CE-FC7A-681C-1A79-DF83E8D9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010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CEF0A-DF3E-361B-30DE-824F0902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5EA74-89DE-89EA-761E-538D215F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35D45-96A1-E1AB-3493-E99462F7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111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B58F-D302-82B2-1F6C-790A536FE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A02-CF2C-38CC-D246-C8A1BB02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DA077-4CC2-E4BB-0D22-861962EA6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92AC3-43F8-B935-08E7-2811F8AF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5383A-25D6-314C-8C2F-7D6DB904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E1627-BA77-4F3F-B019-277BB4FC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571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3B33-D248-31FC-168E-12037B96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B106B6-44C7-DE61-6C85-BF87742E6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76FE1-F22C-7E63-783D-459CBC08A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D49DA-2159-0BAA-7D96-FA8A4E45E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D1E8B-D063-F3BB-B2AF-8F9858F4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47BD4-E949-1C2E-44FC-8A6BA08F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611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768B5-9FCF-C227-DF4E-3A201623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F146-9922-CA20-953B-2C6BA2F68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20EB1-E3C4-DCDB-EF56-3FB1AB6F9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35144B-00FA-C948-8872-474FB3446152}" type="datetimeFigureOut">
              <a:rPr lang="en-KR" smtClean="0"/>
              <a:t>05/23/2024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EAD96-030E-DC76-CCF7-848B43222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C48CC-2473-366F-01E4-79EA08A36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28E123-EE70-9148-88D3-F9C50F98C7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303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settings/tokens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koreatstm.tistory.com/140?category=116884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A676-585E-08FB-EE54-C241C51D0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1188" y="112784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Jenkins </a:t>
            </a:r>
            <a:r>
              <a:rPr lang="en-US" err="1"/>
              <a:t>oss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804FFC6-212F-56DB-BB78-E95C790C1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 r="1" b="12938"/>
          <a:stretch/>
        </p:blipFill>
        <p:spPr bwMode="auto">
          <a:xfrm>
            <a:off x="0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884524-1974-49D1-7EB6-05A5209C1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308" y="3422073"/>
            <a:ext cx="3430167" cy="23080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altLang="ko-KR" sz="1800">
                <a:ea typeface="맑은 고딕"/>
              </a:rPr>
              <a:t> D조</a:t>
            </a:r>
            <a:endParaRPr lang="en-US" altLang="ko-KR" sz="1800"/>
          </a:p>
          <a:p>
            <a:pPr algn="l"/>
            <a:r>
              <a:rPr lang="en-US" altLang="ko-KR" sz="1800">
                <a:ea typeface="맑은 고딕"/>
              </a:rPr>
              <a:t>2023125055 </a:t>
            </a:r>
            <a:r>
              <a:rPr lang="ko-KR" altLang="en-US" sz="1800">
                <a:ea typeface="맑은 고딕"/>
              </a:rPr>
              <a:t>정연주</a:t>
            </a:r>
            <a:endParaRPr lang="en-US" altLang="ko-KR" sz="1800">
              <a:ea typeface="맑은 고딕"/>
            </a:endParaRPr>
          </a:p>
          <a:p>
            <a:pPr algn="l"/>
            <a:r>
              <a:rPr lang="en-US" altLang="ko-KR" sz="1800">
                <a:ea typeface="맑은 고딕"/>
              </a:rPr>
              <a:t>2021125016 </a:t>
            </a:r>
            <a:r>
              <a:rPr lang="ko-KR" altLang="en-US" sz="1800">
                <a:ea typeface="맑은 고딕"/>
              </a:rPr>
              <a:t>김종성</a:t>
            </a:r>
            <a:endParaRPr lang="en-US" altLang="ko-KR" sz="1800">
              <a:ea typeface="맑은 고딕"/>
            </a:endParaRPr>
          </a:p>
          <a:p>
            <a:pPr algn="l"/>
            <a:r>
              <a:rPr lang="en-US" altLang="ko-KR" sz="1800">
                <a:ea typeface="맑은 고딕"/>
              </a:rPr>
              <a:t>2021125043 </a:t>
            </a:r>
            <a:r>
              <a:rPr lang="ko-KR" altLang="en-US" sz="1800" err="1">
                <a:ea typeface="맑은 고딕"/>
              </a:rPr>
              <a:t>이동건</a:t>
            </a:r>
            <a:endParaRPr lang="en-US" altLang="ko-KR" sz="1800">
              <a:ea typeface="맑은 고딕"/>
            </a:endParaRPr>
          </a:p>
          <a:p>
            <a:pPr algn="l"/>
            <a:r>
              <a:rPr lang="en-US" altLang="ko-KR" sz="1800">
                <a:ea typeface="맑은 고딕"/>
              </a:rPr>
              <a:t>2021125083 </a:t>
            </a:r>
            <a:r>
              <a:rPr lang="ko-KR" altLang="en-US" sz="1800" err="1">
                <a:ea typeface="맑은 고딕"/>
              </a:rPr>
              <a:t>정성주</a:t>
            </a:r>
            <a:endParaRPr lang="en-US" altLang="ko-KR" sz="1800">
              <a:ea typeface="맑은 고딕"/>
            </a:endParaRPr>
          </a:p>
          <a:p>
            <a:pPr algn="l"/>
            <a:r>
              <a:rPr lang="en-US" altLang="ko-KR" sz="1800">
                <a:ea typeface="맑은 고딕"/>
              </a:rPr>
              <a:t>2022125080 </a:t>
            </a:r>
            <a:r>
              <a:rPr lang="ko-KR" altLang="en-US" sz="1800">
                <a:ea typeface="맑은 고딕"/>
              </a:rPr>
              <a:t>주민서</a:t>
            </a:r>
            <a:endParaRPr lang="en-US" altLang="ko-KR" sz="1800">
              <a:ea typeface="맑은 고딕"/>
            </a:endParaRPr>
          </a:p>
          <a:p>
            <a:pPr algn="l"/>
            <a:r>
              <a:rPr lang="en-US" altLang="ko-KR" sz="1800">
                <a:ea typeface="맑은 고딕"/>
              </a:rPr>
              <a:t>2023125021 </a:t>
            </a:r>
            <a:r>
              <a:rPr lang="ko-KR" altLang="en-US" sz="1800" err="1">
                <a:ea typeface="맑은 고딕"/>
              </a:rPr>
              <a:t>박제호</a:t>
            </a:r>
            <a:endParaRPr lang="en-US" sz="18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468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FEB-D547-C995-3B34-8FF3BBB4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en-KR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3A0B98D-B1A3-C456-0654-FE5113181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146853"/>
              </p:ext>
            </p:extLst>
          </p:nvPr>
        </p:nvGraphicFramePr>
        <p:xfrm>
          <a:off x="1404795" y="1953924"/>
          <a:ext cx="9382409" cy="3657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6">
            <a:extLst>
              <a:ext uri="{FF2B5EF4-FFF2-40B4-BE49-F238E27FC236}">
                <a16:creationId xmlns:a16="http://schemas.microsoft.com/office/drawing/2014/main" id="{5C358FCE-8D9D-14C7-5B86-A5175C556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528" y="329804"/>
            <a:ext cx="985696" cy="13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666E7-F285-E81C-8DEE-D600BAC9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 fontScale="90000"/>
          </a:bodyPr>
          <a:lstStyle/>
          <a:p>
            <a:r>
              <a:rPr lang="en-US" altLang="ko-KR" sz="4800"/>
              <a:t>4.</a:t>
            </a:r>
            <a:r>
              <a:rPr lang="ko-KR" altLang="en-US" sz="4800"/>
              <a:t> 핵심 내용 </a:t>
            </a:r>
            <a:r>
              <a:rPr lang="en-US" altLang="ko-KR" sz="4800"/>
              <a:t>–</a:t>
            </a:r>
            <a:r>
              <a:rPr lang="ko-KR" altLang="en-US" sz="4800"/>
              <a:t> </a:t>
            </a:r>
            <a:r>
              <a:rPr lang="en-US" altLang="ko-KR" sz="4800"/>
              <a:t>Jenkins</a:t>
            </a:r>
            <a:r>
              <a:rPr lang="ko-KR" altLang="en-US" sz="4800"/>
              <a:t>가 동작하는 방식</a:t>
            </a:r>
            <a:endParaRPr lang="en-KR" sz="48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3356CB-9452-6FBD-205C-5FA07E8E9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695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9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B96BE-0B4D-BD95-8996-FCBD2204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altLang="ko-KR" sz="5200"/>
              <a:t>4.</a:t>
            </a:r>
            <a:r>
              <a:rPr lang="ko-KR" altLang="en-US" sz="5200"/>
              <a:t> 핵심 내용 </a:t>
            </a:r>
            <a:r>
              <a:rPr lang="en-US" altLang="ko-KR" sz="5200"/>
              <a:t>–</a:t>
            </a:r>
            <a:r>
              <a:rPr lang="ko-KR" altLang="en-US" sz="5200"/>
              <a:t> </a:t>
            </a:r>
            <a:r>
              <a:rPr lang="en-US" altLang="ko-KR" sz="5200"/>
              <a:t>Build</a:t>
            </a:r>
            <a:r>
              <a:rPr lang="ko-KR" altLang="en-US" sz="5200"/>
              <a:t>란</a:t>
            </a:r>
            <a:endParaRPr lang="en-KR" sz="520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BCDA68E3-2352-A766-2080-E5D030ED78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19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9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D9EA45C8-D0F5-1782-1B42-4E6B9C3E7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42" y="1332285"/>
            <a:ext cx="10705721" cy="5391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D2652-DD44-EB49-65C8-274C8F03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4BF1D3-0A1C-641A-ED40-7F344B9BA137}"/>
              </a:ext>
            </a:extLst>
          </p:cNvPr>
          <p:cNvSpPr/>
          <p:nvPr/>
        </p:nvSpPr>
        <p:spPr>
          <a:xfrm>
            <a:off x="233516" y="2321303"/>
            <a:ext cx="604684" cy="272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3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1B73ADB-DEC2-E80C-57BF-57264181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3" y="1323407"/>
            <a:ext cx="7778201" cy="5533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917F15-63C7-4907-7984-D9623735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F1C2265-8E76-0ECA-5651-FC7316A0A646}"/>
              </a:ext>
            </a:extLst>
          </p:cNvPr>
          <p:cNvSpPr/>
          <p:nvPr/>
        </p:nvSpPr>
        <p:spPr>
          <a:xfrm>
            <a:off x="3051066" y="2454122"/>
            <a:ext cx="419185" cy="2329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BA3C9DA-4A08-BE2D-1954-53C6FDB8FE65}"/>
              </a:ext>
            </a:extLst>
          </p:cNvPr>
          <p:cNvSpPr/>
          <p:nvPr/>
        </p:nvSpPr>
        <p:spPr>
          <a:xfrm>
            <a:off x="3043522" y="3024004"/>
            <a:ext cx="426730" cy="2479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82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6D3B-0712-7487-5B16-97A37C46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E4572059-8E46-B8F9-55A0-3EC2E2ACD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31" y="1435100"/>
            <a:ext cx="8897938" cy="505777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D0B5004-CF47-4DEF-0F49-98395ECFC2DB}"/>
              </a:ext>
            </a:extLst>
          </p:cNvPr>
          <p:cNvSpPr/>
          <p:nvPr/>
        </p:nvSpPr>
        <p:spPr>
          <a:xfrm>
            <a:off x="1091380" y="2450946"/>
            <a:ext cx="722671" cy="309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C4AB8D3-3CA7-32C0-AE44-8D50A16E57BA}"/>
              </a:ext>
            </a:extLst>
          </p:cNvPr>
          <p:cNvSpPr/>
          <p:nvPr/>
        </p:nvSpPr>
        <p:spPr>
          <a:xfrm>
            <a:off x="3583858" y="3484921"/>
            <a:ext cx="560439" cy="324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4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8A92-BBC2-3F5E-841C-9B6380CA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5A6003B1-FFC5-9E62-2FC2-9B8629E17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2" y="1369419"/>
            <a:ext cx="10465760" cy="548858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7050D50-654E-1DAB-3962-2B5D23AE8936}"/>
              </a:ext>
            </a:extLst>
          </p:cNvPr>
          <p:cNvSpPr/>
          <p:nvPr/>
        </p:nvSpPr>
        <p:spPr>
          <a:xfrm>
            <a:off x="838200" y="2831690"/>
            <a:ext cx="454742" cy="2507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BF2C949-CCCD-2E85-85F5-CBD86DA66E5D}"/>
              </a:ext>
            </a:extLst>
          </p:cNvPr>
          <p:cNvSpPr/>
          <p:nvPr/>
        </p:nvSpPr>
        <p:spPr>
          <a:xfrm>
            <a:off x="3215148" y="2816941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D5AF350-D4DF-1A2B-BBEB-2FE83D23CEB0}"/>
              </a:ext>
            </a:extLst>
          </p:cNvPr>
          <p:cNvSpPr/>
          <p:nvPr/>
        </p:nvSpPr>
        <p:spPr>
          <a:xfrm>
            <a:off x="3603522" y="4697360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60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D4DB3-327F-E14F-9075-43AC605D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8AC0CC05-7712-2818-4BC1-DF807D33E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7" y="1214621"/>
            <a:ext cx="10233373" cy="564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09FC-3A95-4112-2BFE-453F9959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F0184C6C-37D1-2AF6-D18E-C2A3BDB5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96" y="1274220"/>
            <a:ext cx="9581008" cy="558378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E845AE3-0943-D8E2-87BF-1059A957E276}"/>
              </a:ext>
            </a:extLst>
          </p:cNvPr>
          <p:cNvSpPr/>
          <p:nvPr/>
        </p:nvSpPr>
        <p:spPr>
          <a:xfrm>
            <a:off x="3913238" y="3429000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F5C116D-D046-C78E-0AC9-A9CBE85AE209}"/>
              </a:ext>
            </a:extLst>
          </p:cNvPr>
          <p:cNvSpPr/>
          <p:nvPr/>
        </p:nvSpPr>
        <p:spPr>
          <a:xfrm>
            <a:off x="3913237" y="5906728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087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E51C-62DC-2398-924D-5529D07D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 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DBBA75CC-5EC7-68BF-F845-22C39ADA1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8" y="1307741"/>
            <a:ext cx="10623342" cy="541752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462B1A7-FC8D-1B98-3230-59EB594A3E11}"/>
              </a:ext>
            </a:extLst>
          </p:cNvPr>
          <p:cNvSpPr/>
          <p:nvPr/>
        </p:nvSpPr>
        <p:spPr>
          <a:xfrm>
            <a:off x="2733367" y="3927757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38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0855-7566-23BA-A850-F7A25CB3F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9A8044-91AF-FDCE-FF63-5DACF4E36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0144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14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1731-85AA-76A9-0CD1-04F6E956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D587B20-1877-DCBA-9023-A4E1487A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0" y="1335903"/>
            <a:ext cx="9773019" cy="533036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2EC179C-5187-B8CA-F245-E838F330A8D4}"/>
              </a:ext>
            </a:extLst>
          </p:cNvPr>
          <p:cNvSpPr/>
          <p:nvPr/>
        </p:nvSpPr>
        <p:spPr>
          <a:xfrm>
            <a:off x="708045" y="3573384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10EEBCC-25F0-D461-338C-F5EF9E136E11}"/>
              </a:ext>
            </a:extLst>
          </p:cNvPr>
          <p:cNvSpPr/>
          <p:nvPr/>
        </p:nvSpPr>
        <p:spPr>
          <a:xfrm>
            <a:off x="3057831" y="3573384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300DE4C-C5C7-1667-ADB7-BC3505D3314F}"/>
              </a:ext>
            </a:extLst>
          </p:cNvPr>
          <p:cNvSpPr/>
          <p:nvPr/>
        </p:nvSpPr>
        <p:spPr>
          <a:xfrm>
            <a:off x="3057830" y="4541473"/>
            <a:ext cx="501445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639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855B-B0D6-5F7B-3D49-E97A0916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8E02532-8467-74C1-FF5E-97933FC69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9" y="1327967"/>
            <a:ext cx="10572231" cy="541204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DEA76CB-F6AA-CA0C-E661-B20267AC5349}"/>
              </a:ext>
            </a:extLst>
          </p:cNvPr>
          <p:cNvSpPr/>
          <p:nvPr/>
        </p:nvSpPr>
        <p:spPr>
          <a:xfrm>
            <a:off x="523424" y="3598607"/>
            <a:ext cx="516289" cy="2949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732342-AD6F-FAA9-C54F-8FCAA0008CE1}"/>
              </a:ext>
            </a:extLst>
          </p:cNvPr>
          <p:cNvSpPr/>
          <p:nvPr/>
        </p:nvSpPr>
        <p:spPr>
          <a:xfrm>
            <a:off x="3109308" y="3013587"/>
            <a:ext cx="516289" cy="2949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938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367E-CBC8-F000-E39F-F0ACA389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AA02525A-72E0-4C22-3985-067D0C0F0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2"/>
          <a:stretch/>
        </p:blipFill>
        <p:spPr bwMode="auto">
          <a:xfrm>
            <a:off x="765835" y="1209368"/>
            <a:ext cx="10660329" cy="5515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F55B4DD-C747-9F1F-BA1F-E08131931F59}"/>
              </a:ext>
            </a:extLst>
          </p:cNvPr>
          <p:cNvSpPr/>
          <p:nvPr/>
        </p:nvSpPr>
        <p:spPr>
          <a:xfrm>
            <a:off x="616974" y="3292577"/>
            <a:ext cx="442452" cy="2728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91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0444-7600-F8D9-40E8-9420D4BF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Build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5A797F18-43C3-9F2E-EF9B-D0A27D3A3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39" y="1448146"/>
            <a:ext cx="10515600" cy="540985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A298134-7A1D-3266-F0F5-5BF782496D33}"/>
              </a:ext>
            </a:extLst>
          </p:cNvPr>
          <p:cNvSpPr/>
          <p:nvPr/>
        </p:nvSpPr>
        <p:spPr>
          <a:xfrm>
            <a:off x="722107" y="2463993"/>
            <a:ext cx="545026" cy="309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8852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38EF-E6D5-A95C-8ACE-A723B8F9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핵심 내용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Token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A1C92-46FF-5828-9393-2577C201C0FD}"/>
              </a:ext>
            </a:extLst>
          </p:cNvPr>
          <p:cNvSpPr txBox="1"/>
          <p:nvPr/>
        </p:nvSpPr>
        <p:spPr>
          <a:xfrm>
            <a:off x="7965130" y="36512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kern="0" dirty="0">
                <a:solidFill>
                  <a:srgbClr val="0000FF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Times New Roman" panose="02020603050405020304" pitchFamily="18" charset="0"/>
                <a:hlinkClick r:id="rId2"/>
              </a:rPr>
              <a:t>https://github.com/settings/tokens</a:t>
            </a:r>
            <a:r>
              <a:rPr lang="en-US" sz="1800" kern="0" dirty="0">
                <a:effectLst/>
                <a:latin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KR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22DBFA-C980-C78E-D2E4-854931FC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01" y="1394080"/>
            <a:ext cx="9835383" cy="509879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E6303CE-4279-58FE-351F-2D0D2DCF2E72}"/>
              </a:ext>
            </a:extLst>
          </p:cNvPr>
          <p:cNvSpPr/>
          <p:nvPr/>
        </p:nvSpPr>
        <p:spPr>
          <a:xfrm>
            <a:off x="6858001" y="1976285"/>
            <a:ext cx="604684" cy="3244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CE55C07-CD39-8F7B-5CD3-A3960C6B3297}"/>
              </a:ext>
            </a:extLst>
          </p:cNvPr>
          <p:cNvSpPr/>
          <p:nvPr/>
        </p:nvSpPr>
        <p:spPr>
          <a:xfrm>
            <a:off x="6012692" y="2719643"/>
            <a:ext cx="486698" cy="309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2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2B09-39A5-65A6-6D63-D4514E8C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 err="1"/>
              <a:t>Github</a:t>
            </a:r>
            <a:r>
              <a:rPr lang="en-US" altLang="ko-KR"/>
              <a:t> Token</a:t>
            </a:r>
            <a:endParaRPr lang="en-KR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17F2DB-7630-7A38-6F7D-DA1B7B20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82" y="1531667"/>
            <a:ext cx="9928035" cy="516088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3A79F16-9F69-1476-BF95-F5CDD124FE01}"/>
              </a:ext>
            </a:extLst>
          </p:cNvPr>
          <p:cNvSpPr/>
          <p:nvPr/>
        </p:nvSpPr>
        <p:spPr>
          <a:xfrm>
            <a:off x="3317358" y="3046228"/>
            <a:ext cx="637953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56CDC64-91E4-A027-ABA3-AA5D3255B5CC}"/>
              </a:ext>
            </a:extLst>
          </p:cNvPr>
          <p:cNvSpPr/>
          <p:nvPr/>
        </p:nvSpPr>
        <p:spPr>
          <a:xfrm>
            <a:off x="3336658" y="3707841"/>
            <a:ext cx="637953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78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A3618-4ADF-7730-57D5-DB0C267D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 err="1"/>
              <a:t>Github</a:t>
            </a:r>
            <a:r>
              <a:rPr lang="en-US" altLang="ko-KR"/>
              <a:t> Token</a:t>
            </a:r>
            <a:endParaRPr lang="en-K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A61FE-3C1E-2251-9FAA-4C821F1037DF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9654"/>
            <a:ext cx="10464665" cy="545466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C6437C6-3AF6-1828-0BE0-3F98F5F8A666}"/>
              </a:ext>
            </a:extLst>
          </p:cNvPr>
          <p:cNvSpPr/>
          <p:nvPr/>
        </p:nvSpPr>
        <p:spPr>
          <a:xfrm>
            <a:off x="3147237" y="1259654"/>
            <a:ext cx="637953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57898CD-69FE-489C-CDB7-637A586BFD91}"/>
              </a:ext>
            </a:extLst>
          </p:cNvPr>
          <p:cNvSpPr/>
          <p:nvPr/>
        </p:nvSpPr>
        <p:spPr>
          <a:xfrm>
            <a:off x="3147237" y="5215574"/>
            <a:ext cx="637953" cy="3827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37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2027-9094-3560-16E8-EDBFDB6E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 err="1"/>
              <a:t>Github</a:t>
            </a:r>
            <a:r>
              <a:rPr lang="en-US" altLang="ko-KR"/>
              <a:t> Token</a:t>
            </a:r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30186-E74F-7136-9392-156964452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25" y="1412321"/>
            <a:ext cx="10015550" cy="519219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B7ED3CD-1256-38BD-7F13-2535476AF1F9}"/>
              </a:ext>
            </a:extLst>
          </p:cNvPr>
          <p:cNvSpPr/>
          <p:nvPr/>
        </p:nvSpPr>
        <p:spPr>
          <a:xfrm>
            <a:off x="3274828" y="3604382"/>
            <a:ext cx="637954" cy="4040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87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E2AB-45C7-BE98-0748-40BFE7CF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Token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AB7C4CE-1CFE-8359-38A4-9977ECA3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0" y="1312606"/>
            <a:ext cx="10049659" cy="554539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3C8C19-CF2C-B6B8-0C16-3FB5C65A3547}"/>
              </a:ext>
            </a:extLst>
          </p:cNvPr>
          <p:cNvSpPr/>
          <p:nvPr/>
        </p:nvSpPr>
        <p:spPr>
          <a:xfrm>
            <a:off x="1071170" y="1407090"/>
            <a:ext cx="2227007" cy="307718"/>
          </a:xfrm>
          <a:prstGeom prst="round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B5E9E6E-F0DF-057F-9CD9-30A95397FBBF}"/>
              </a:ext>
            </a:extLst>
          </p:cNvPr>
          <p:cNvSpPr/>
          <p:nvPr/>
        </p:nvSpPr>
        <p:spPr>
          <a:xfrm>
            <a:off x="1445342" y="2498059"/>
            <a:ext cx="575187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196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AA21-C09F-C503-2B44-73A58F98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Jenkins Token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F92BD062-C1B6-73A9-6612-37229CB7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50" y="1278172"/>
            <a:ext cx="9635440" cy="5447093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4E039666-F68C-2C9A-54C2-1CF633B881C1}"/>
              </a:ext>
            </a:extLst>
          </p:cNvPr>
          <p:cNvSpPr/>
          <p:nvPr/>
        </p:nvSpPr>
        <p:spPr>
          <a:xfrm>
            <a:off x="1814052" y="4675238"/>
            <a:ext cx="516194" cy="3097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203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C32F-30C2-6ED5-4FD0-3B753CA5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</a:t>
            </a:r>
            <a:r>
              <a:rPr lang="ko-KR" altLang="en-US"/>
              <a:t> 탄생 배경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314747-F420-163D-C758-2ADB866F2F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06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0204-6133-0404-9F37-7EF1B5EC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Token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FC238A6E-22B6-B6AF-0EE4-8C4B3BDB5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05" y="1332979"/>
            <a:ext cx="10005590" cy="5303794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BF3406-AA17-87D8-4968-C7D12DACF817}"/>
              </a:ext>
            </a:extLst>
          </p:cNvPr>
          <p:cNvSpPr/>
          <p:nvPr/>
        </p:nvSpPr>
        <p:spPr>
          <a:xfrm>
            <a:off x="2050025" y="2816941"/>
            <a:ext cx="516194" cy="280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A8521F-27BD-2F32-0FF0-FB77107E1A78}"/>
              </a:ext>
            </a:extLst>
          </p:cNvPr>
          <p:cNvSpPr/>
          <p:nvPr/>
        </p:nvSpPr>
        <p:spPr>
          <a:xfrm>
            <a:off x="2153263" y="4094511"/>
            <a:ext cx="516194" cy="280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5BAF1B7-0114-59C9-BFCC-A4B274CD0481}"/>
              </a:ext>
            </a:extLst>
          </p:cNvPr>
          <p:cNvSpPr/>
          <p:nvPr/>
        </p:nvSpPr>
        <p:spPr>
          <a:xfrm flipV="1">
            <a:off x="2308122" y="5392285"/>
            <a:ext cx="516193" cy="2654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34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89E4-440B-2DB0-FB9D-945CA67E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Token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FDBFF640-5046-D74B-D32D-5EDA50B98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1" y="1340668"/>
            <a:ext cx="10407040" cy="528135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E57A5D5-7924-E269-8441-33BCB531C08F}"/>
              </a:ext>
            </a:extLst>
          </p:cNvPr>
          <p:cNvSpPr/>
          <p:nvPr/>
        </p:nvSpPr>
        <p:spPr>
          <a:xfrm>
            <a:off x="1386347" y="4217320"/>
            <a:ext cx="471949" cy="2654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97DDFA-918B-625C-5791-6DD1F78DDAB7}"/>
              </a:ext>
            </a:extLst>
          </p:cNvPr>
          <p:cNvSpPr/>
          <p:nvPr/>
        </p:nvSpPr>
        <p:spPr>
          <a:xfrm>
            <a:off x="1858296" y="4939991"/>
            <a:ext cx="2964427" cy="26547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4115D5-0284-A7A9-3681-FD8EF192742E}"/>
              </a:ext>
            </a:extLst>
          </p:cNvPr>
          <p:cNvSpPr/>
          <p:nvPr/>
        </p:nvSpPr>
        <p:spPr>
          <a:xfrm>
            <a:off x="8524068" y="4924522"/>
            <a:ext cx="1395014" cy="45338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206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A2A5-08A8-521E-F2FB-3E16473C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Project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9C5A94B3-7CA7-2379-994E-9C6EE3A1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2" y="1359894"/>
            <a:ext cx="10885016" cy="5394867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BE1B196-FB5D-A669-8C45-3DFF52537207}"/>
              </a:ext>
            </a:extLst>
          </p:cNvPr>
          <p:cNvSpPr/>
          <p:nvPr/>
        </p:nvSpPr>
        <p:spPr>
          <a:xfrm>
            <a:off x="2713703" y="1976284"/>
            <a:ext cx="471948" cy="294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A6AC18C-ED59-E1C4-68FE-5CC5DA85F171}"/>
              </a:ext>
            </a:extLst>
          </p:cNvPr>
          <p:cNvSpPr/>
          <p:nvPr/>
        </p:nvSpPr>
        <p:spPr>
          <a:xfrm>
            <a:off x="2713703" y="3637475"/>
            <a:ext cx="471948" cy="2949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604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3CC8-C77E-FC9B-3522-FFA405AA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GitHub Plugin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3A9C423A-E479-7B29-33B0-47B400B89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7" y="1258180"/>
            <a:ext cx="10859126" cy="55998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F27BC8-3E22-0A27-3D81-7B164309D9EF}"/>
              </a:ext>
            </a:extLst>
          </p:cNvPr>
          <p:cNvSpPr/>
          <p:nvPr/>
        </p:nvSpPr>
        <p:spPr>
          <a:xfrm>
            <a:off x="666438" y="1823425"/>
            <a:ext cx="2263274" cy="3150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D38B59-20A0-6A50-A814-6A045BA82583}"/>
              </a:ext>
            </a:extLst>
          </p:cNvPr>
          <p:cNvSpPr/>
          <p:nvPr/>
        </p:nvSpPr>
        <p:spPr>
          <a:xfrm>
            <a:off x="383458" y="3134032"/>
            <a:ext cx="454742" cy="2949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976F538-EA2D-12F2-933D-71BFC480DE99}"/>
              </a:ext>
            </a:extLst>
          </p:cNvPr>
          <p:cNvSpPr/>
          <p:nvPr/>
        </p:nvSpPr>
        <p:spPr>
          <a:xfrm>
            <a:off x="2929712" y="2341306"/>
            <a:ext cx="454742" cy="2949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65C7AB-DF47-5497-359E-3192725E65D8}"/>
              </a:ext>
            </a:extLst>
          </p:cNvPr>
          <p:cNvSpPr/>
          <p:nvPr/>
        </p:nvSpPr>
        <p:spPr>
          <a:xfrm>
            <a:off x="1121179" y="3429000"/>
            <a:ext cx="973092" cy="315092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59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7F6-945C-52D6-536C-C71F1BFD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URL Local to Public</a:t>
            </a:r>
            <a:endParaRPr lang="en-KR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1160697-9643-F30B-1359-D0DDFD06ED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86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C3A6-DF63-3118-6B82-4984645F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URL Local to Public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273864-977F-5289-7AC7-BB02CB493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383261"/>
              </p:ext>
            </p:extLst>
          </p:nvPr>
        </p:nvGraphicFramePr>
        <p:xfrm>
          <a:off x="388374" y="1342103"/>
          <a:ext cx="11415252" cy="5324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4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F423-532D-150C-7DEE-86133767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URL Local to Public</a:t>
            </a:r>
            <a:endParaRPr lang="en-KR"/>
          </a:p>
        </p:txBody>
      </p:sp>
      <p:pic>
        <p:nvPicPr>
          <p:cNvPr id="3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DFB8353-0D74-B0E7-14F5-EABE5F14E8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4" y="1874346"/>
            <a:ext cx="11762271" cy="37300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94FFBB-F1D0-641E-554D-09DA58595E98}"/>
              </a:ext>
            </a:extLst>
          </p:cNvPr>
          <p:cNvSpPr/>
          <p:nvPr/>
        </p:nvSpPr>
        <p:spPr>
          <a:xfrm>
            <a:off x="103239" y="4439265"/>
            <a:ext cx="10500851" cy="309716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10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709C-FF57-63FC-8770-91CB3A52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GitHub Webhook</a:t>
            </a:r>
            <a:r>
              <a:rPr lang="ko-KR" altLang="en-US"/>
              <a:t>란</a:t>
            </a:r>
            <a:r>
              <a:rPr lang="en-US" altLang="ko-KR"/>
              <a:t>?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941DD7-5FA1-7E66-802E-663A842F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486886"/>
              </p:ext>
            </p:extLst>
          </p:nvPr>
        </p:nvGraphicFramePr>
        <p:xfrm>
          <a:off x="1587301" y="2219396"/>
          <a:ext cx="9017398" cy="3340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17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505C-29C5-8409-C439-913A5346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GitHub Webhook </a:t>
            </a:r>
            <a:r>
              <a:rPr lang="ko-KR" altLang="en-US"/>
              <a:t>생성</a:t>
            </a:r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88D1D-A72B-76E6-420E-6EDFC7AB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68" y="1454372"/>
            <a:ext cx="9640063" cy="503850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1AE4DB1-81DA-8938-EF48-69FB9250E0FB}"/>
              </a:ext>
            </a:extLst>
          </p:cNvPr>
          <p:cNvSpPr/>
          <p:nvPr/>
        </p:nvSpPr>
        <p:spPr>
          <a:xfrm>
            <a:off x="5869173" y="1690688"/>
            <a:ext cx="1360967" cy="414559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1556822-C30F-4C3D-0680-A3D1E0DA6A40}"/>
              </a:ext>
            </a:extLst>
          </p:cNvPr>
          <p:cNvSpPr/>
          <p:nvPr/>
        </p:nvSpPr>
        <p:spPr>
          <a:xfrm>
            <a:off x="1275968" y="3973623"/>
            <a:ext cx="701749" cy="4465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7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5140-A63D-6289-8FBF-BF554B1C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GitHub Webhook </a:t>
            </a:r>
            <a:r>
              <a:rPr lang="ko-KR" altLang="en-US"/>
              <a:t>생성</a:t>
            </a:r>
            <a:endParaRPr lang="en-K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4366B72-CC8E-594E-717C-5A34BDA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74" y="1296287"/>
            <a:ext cx="10338651" cy="535969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9C35C78-7331-DB0D-7294-E02FC72AF52C}"/>
              </a:ext>
            </a:extLst>
          </p:cNvPr>
          <p:cNvSpPr/>
          <p:nvPr/>
        </p:nvSpPr>
        <p:spPr>
          <a:xfrm>
            <a:off x="7931889" y="2132752"/>
            <a:ext cx="744279" cy="4890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66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4FD3F-AED7-8D7F-9E2C-75EAD910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개발 목적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48E406-E6D2-454C-9EA1-89857A0FD0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1891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392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D1B7-AA89-9C70-12CE-8700BE87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GitHub Webhook </a:t>
            </a:r>
            <a:r>
              <a:rPr lang="ko-KR" altLang="en-US"/>
              <a:t>생성</a:t>
            </a:r>
            <a:endParaRPr lang="en-KR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CCF5BD0-3D53-6503-B284-1CC67C66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62" y="1284139"/>
            <a:ext cx="10114875" cy="528667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95BEF71-D35C-5C6F-C25D-F1F1205967ED}"/>
              </a:ext>
            </a:extLst>
          </p:cNvPr>
          <p:cNvSpPr/>
          <p:nvPr/>
        </p:nvSpPr>
        <p:spPr>
          <a:xfrm>
            <a:off x="3744227" y="2455380"/>
            <a:ext cx="442762" cy="308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0AC4D37-611C-476C-6D06-593D91FF67C6}"/>
              </a:ext>
            </a:extLst>
          </p:cNvPr>
          <p:cNvSpPr/>
          <p:nvPr/>
        </p:nvSpPr>
        <p:spPr>
          <a:xfrm>
            <a:off x="3744227" y="4743149"/>
            <a:ext cx="442762" cy="308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4645621-C6EF-99B1-B588-5F3715D822F9}"/>
              </a:ext>
            </a:extLst>
          </p:cNvPr>
          <p:cNvSpPr/>
          <p:nvPr/>
        </p:nvSpPr>
        <p:spPr>
          <a:xfrm>
            <a:off x="3744227" y="6262166"/>
            <a:ext cx="442762" cy="308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25EB9B-917B-6302-3749-88F0D24C0E3C}"/>
              </a:ext>
            </a:extLst>
          </p:cNvPr>
          <p:cNvSpPr/>
          <p:nvPr/>
        </p:nvSpPr>
        <p:spPr>
          <a:xfrm>
            <a:off x="3965608" y="2802360"/>
            <a:ext cx="1905803" cy="527982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059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60D30-2778-9914-858F-D3860E85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자동 빌드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EBEFED8D-B09A-A774-0F85-1D1953D2C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9" y="1384556"/>
            <a:ext cx="9963441" cy="5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2FB7-9BC2-CFAF-79B8-F8B3D66D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자동 빌드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895C4CB7-3A2D-24BA-B5C0-5BEEEF07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68" y="1542661"/>
            <a:ext cx="11348263" cy="47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9FB5-534A-E5CD-A2A5-47C0C058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3AE4F1-4EAF-8568-448E-FE8829AB5B0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4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982F-DE8D-6BF0-5B92-AE5B242B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 err="1"/>
              <a:t>Jenkinsfile</a:t>
            </a:r>
            <a:endParaRPr lang="en-KR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5297EA3-CB02-8F48-8327-DEFF43047E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0" y="1825625"/>
          <a:ext cx="5257800" cy="4294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1">
            <a:extLst>
              <a:ext uri="{FF2B5EF4-FFF2-40B4-BE49-F238E27FC236}">
                <a16:creationId xmlns:a16="http://schemas.microsoft.com/office/drawing/2014/main" id="{03C730C7-837F-1222-9F58-7431EE131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3014"/>
            <a:ext cx="4819447" cy="41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1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3D96-0C5D-CCFA-5AAA-A777DE6D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 err="1"/>
              <a:t>Jenkinsfile</a:t>
            </a:r>
            <a:endParaRPr lang="en-KR"/>
          </a:p>
        </p:txBody>
      </p:sp>
      <p:pic>
        <p:nvPicPr>
          <p:cNvPr id="3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3604C44-6624-84AD-5B63-E9EC9E3E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02" y="1460643"/>
            <a:ext cx="7836796" cy="527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D774-242A-9419-5CCB-36A6853A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CFB44-384A-9F18-BF1F-C808D6EE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0" y="1895707"/>
            <a:ext cx="9855820" cy="464806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6CE8D8E-88C2-D30C-EDF1-BB5E52B8BE18}"/>
              </a:ext>
            </a:extLst>
          </p:cNvPr>
          <p:cNvSpPr/>
          <p:nvPr/>
        </p:nvSpPr>
        <p:spPr>
          <a:xfrm>
            <a:off x="2355743" y="3250769"/>
            <a:ext cx="573437" cy="356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0F717F6-CD10-B875-FF0A-2A707C95A0AC}"/>
              </a:ext>
            </a:extLst>
          </p:cNvPr>
          <p:cNvSpPr/>
          <p:nvPr/>
        </p:nvSpPr>
        <p:spPr>
          <a:xfrm>
            <a:off x="2355742" y="4719038"/>
            <a:ext cx="573437" cy="356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50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8665-4C27-43B7-9027-DCDD0F5B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7EBC3C98-CC0F-CD1F-AA87-7A52666D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00" y="1321220"/>
            <a:ext cx="10159400" cy="528964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89B2FDA6-20CE-124C-D768-BF10C1990C06}"/>
              </a:ext>
            </a:extLst>
          </p:cNvPr>
          <p:cNvSpPr/>
          <p:nvPr/>
        </p:nvSpPr>
        <p:spPr>
          <a:xfrm>
            <a:off x="3138949" y="4342848"/>
            <a:ext cx="442452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4DBD50-830E-A821-17A4-66602439CBB1}"/>
              </a:ext>
            </a:extLst>
          </p:cNvPr>
          <p:cNvSpPr/>
          <p:nvPr/>
        </p:nvSpPr>
        <p:spPr>
          <a:xfrm>
            <a:off x="3819831" y="4778477"/>
            <a:ext cx="2684207" cy="30971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8A0A82-93E1-EA39-94A4-F730ACA00FCA}"/>
              </a:ext>
            </a:extLst>
          </p:cNvPr>
          <p:cNvSpPr/>
          <p:nvPr/>
        </p:nvSpPr>
        <p:spPr>
          <a:xfrm>
            <a:off x="1074175" y="2323422"/>
            <a:ext cx="2507226" cy="434525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33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B75-7B7D-8988-1D68-C7EF5E3B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08636838-FEC9-50EF-C1F2-6EB5D5A9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14" y="1464180"/>
            <a:ext cx="9823372" cy="502869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9BD792-A6E0-6FF9-12DC-05725A62689E}"/>
              </a:ext>
            </a:extLst>
          </p:cNvPr>
          <p:cNvSpPr/>
          <p:nvPr/>
        </p:nvSpPr>
        <p:spPr>
          <a:xfrm>
            <a:off x="3082413" y="1946787"/>
            <a:ext cx="471949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137D62-A79B-C277-E424-E93FC3A41D3B}"/>
              </a:ext>
            </a:extLst>
          </p:cNvPr>
          <p:cNvSpPr/>
          <p:nvPr/>
        </p:nvSpPr>
        <p:spPr>
          <a:xfrm>
            <a:off x="3082412" y="3185951"/>
            <a:ext cx="471949" cy="280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98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A3EB1-9494-D931-1FAB-5458252B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666C6EA2-D065-B74B-5DC4-F5A9FBC1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68" y="1403843"/>
            <a:ext cx="9335064" cy="508903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A6C834-8A7C-E416-06C7-024D5E30018E}"/>
              </a:ext>
            </a:extLst>
          </p:cNvPr>
          <p:cNvSpPr/>
          <p:nvPr/>
        </p:nvSpPr>
        <p:spPr>
          <a:xfrm>
            <a:off x="3822622" y="2798508"/>
            <a:ext cx="2120977" cy="630492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DC1E5F-84AD-4F07-284A-D040985697E5}"/>
              </a:ext>
            </a:extLst>
          </p:cNvPr>
          <p:cNvSpPr/>
          <p:nvPr/>
        </p:nvSpPr>
        <p:spPr>
          <a:xfrm>
            <a:off x="3675139" y="2166554"/>
            <a:ext cx="2120977" cy="562851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E495EA-31F0-8652-46EE-E9BCC8DC366D}"/>
              </a:ext>
            </a:extLst>
          </p:cNvPr>
          <p:cNvSpPr/>
          <p:nvPr/>
        </p:nvSpPr>
        <p:spPr>
          <a:xfrm>
            <a:off x="4159045" y="4467718"/>
            <a:ext cx="2595716" cy="458243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2510FF-599A-6919-723B-A8593C017CFB}"/>
              </a:ext>
            </a:extLst>
          </p:cNvPr>
          <p:cNvSpPr/>
          <p:nvPr/>
        </p:nvSpPr>
        <p:spPr>
          <a:xfrm>
            <a:off x="941771" y="2958895"/>
            <a:ext cx="486697" cy="309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018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B57D-2DBE-5223-F6C9-11224B3B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커뮤니티</a:t>
            </a:r>
            <a:endParaRPr lang="en-KR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A9A0D5C-66D6-F485-CCA1-4CBD14B99D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0" y="1424149"/>
            <a:ext cx="9340875" cy="3743595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5C17A235-D7CE-6A78-698B-B1E2E6CFE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67" y="5167744"/>
            <a:ext cx="7900333" cy="1468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652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463E-C155-97C6-02D6-37EED2B5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030F0758-2692-F829-F900-5CDB9E179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1" y="1442463"/>
            <a:ext cx="10101037" cy="518314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E084EB-E5D1-7186-388D-6A6E931BB1FC}"/>
              </a:ext>
            </a:extLst>
          </p:cNvPr>
          <p:cNvSpPr/>
          <p:nvPr/>
        </p:nvSpPr>
        <p:spPr>
          <a:xfrm>
            <a:off x="3942734" y="2251832"/>
            <a:ext cx="2546555" cy="697845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B0EB12-45D9-C9A5-F0AD-64BAD62EE553}"/>
              </a:ext>
            </a:extLst>
          </p:cNvPr>
          <p:cNvSpPr/>
          <p:nvPr/>
        </p:nvSpPr>
        <p:spPr>
          <a:xfrm>
            <a:off x="3652683" y="4866968"/>
            <a:ext cx="2546555" cy="548569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29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CF14-0F89-6F24-54BA-A87086B3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247C4624-7589-6BF9-9245-B20FD5E4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1" y="1483401"/>
            <a:ext cx="10337337" cy="50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AFC53-70E7-3304-870F-93C6517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Pipeline Settings</a:t>
            </a:r>
            <a:endParaRPr lang="en-KR"/>
          </a:p>
        </p:txBody>
      </p:sp>
      <p:pic>
        <p:nvPicPr>
          <p:cNvPr id="3" name="그림 1">
            <a:extLst>
              <a:ext uri="{FF2B5EF4-FFF2-40B4-BE49-F238E27FC236}">
                <a16:creationId xmlns:a16="http://schemas.microsoft.com/office/drawing/2014/main" id="{7EFA93A4-0881-0F12-766C-EE6813A7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8" y="1426111"/>
            <a:ext cx="10323443" cy="51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51C2-A7E3-7182-BC9C-E7D01B17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CI/CD with AWS EC2 Instance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D58024-390B-02E7-5C2F-C08ADC53D7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5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B939-38FF-70D5-0FEE-D9B32369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ko-KR" altLang="en-US" err="1"/>
              <a:t>아키텍쳐</a:t>
            </a:r>
            <a:endParaRPr lang="en-KR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3104F4C-A67A-8307-DE3F-742613B99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8" y="1271881"/>
            <a:ext cx="11181084" cy="53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B939-38FF-70D5-0FEE-D9B32369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로컬에서 빌드 테스트</a:t>
            </a:r>
            <a:endParaRPr lang="en-KR"/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5B0F3F3-F03E-EF20-A43D-1591E83B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9" y="2735811"/>
            <a:ext cx="11225881" cy="169764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AF9162-D536-0097-6E74-44F42384F9D0}"/>
              </a:ext>
            </a:extLst>
          </p:cNvPr>
          <p:cNvSpPr/>
          <p:nvPr/>
        </p:nvSpPr>
        <p:spPr>
          <a:xfrm>
            <a:off x="304800" y="3671454"/>
            <a:ext cx="3186545" cy="46412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995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6407E-0A7F-3311-C33E-D12F9454F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EC2</a:t>
            </a:r>
            <a:r>
              <a:rPr lang="ko-KR" altLang="en-US"/>
              <a:t> 세팅</a:t>
            </a:r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DE406-E817-BE72-088B-5EF46EDA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66" y="1573286"/>
            <a:ext cx="10168467" cy="51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9798-C277-92E2-57A7-27E424A3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-</a:t>
            </a:r>
            <a:r>
              <a:rPr lang="ko-KR" altLang="en-US"/>
              <a:t> 추가사항</a:t>
            </a:r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B8437-18FD-749D-50FC-5FD42486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33" y="2703621"/>
            <a:ext cx="11020734" cy="22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60D68C-64C2-B696-7A80-8C26702B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2925762"/>
            <a:ext cx="5257800" cy="10064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젠킨스와 도커 설치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19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4CAD-BAFA-E482-83D1-582EF7AC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Pipeline</a:t>
            </a:r>
            <a:r>
              <a:rPr lang="ko-KR" altLang="en-US"/>
              <a:t> 내용</a:t>
            </a:r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CA815-15F7-16C4-CC49-2242A719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5" y="1649136"/>
            <a:ext cx="6718085" cy="484373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E4C4E-D3C3-9B0B-ED32-089404A4F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228973"/>
              </p:ext>
            </p:extLst>
          </p:nvPr>
        </p:nvGraphicFramePr>
        <p:xfrm>
          <a:off x="7406640" y="2047179"/>
          <a:ext cx="4340645" cy="365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FAB7CC08-AAA0-C791-7C10-8CA86C7836F2}"/>
              </a:ext>
            </a:extLst>
          </p:cNvPr>
          <p:cNvSpPr/>
          <p:nvPr/>
        </p:nvSpPr>
        <p:spPr>
          <a:xfrm>
            <a:off x="511763" y="5778713"/>
            <a:ext cx="3186545" cy="464127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442C2A9-81A5-11F0-6B15-88C3A297761D}"/>
              </a:ext>
            </a:extLst>
          </p:cNvPr>
          <p:cNvSpPr/>
          <p:nvPr/>
        </p:nvSpPr>
        <p:spPr>
          <a:xfrm>
            <a:off x="338328" y="2620008"/>
            <a:ext cx="4873752" cy="708408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49CA3274-AEAA-0878-DA64-FF14B7996BD4}"/>
              </a:ext>
            </a:extLst>
          </p:cNvPr>
          <p:cNvSpPr/>
          <p:nvPr/>
        </p:nvSpPr>
        <p:spPr>
          <a:xfrm>
            <a:off x="717805" y="3429000"/>
            <a:ext cx="3294888" cy="611400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E9AD1307-8E2D-E412-2807-A2F7718E120F}"/>
              </a:ext>
            </a:extLst>
          </p:cNvPr>
          <p:cNvSpPr/>
          <p:nvPr/>
        </p:nvSpPr>
        <p:spPr>
          <a:xfrm>
            <a:off x="768097" y="4197413"/>
            <a:ext cx="5833872" cy="1325563"/>
          </a:xfrm>
          <a:prstGeom prst="round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39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4417-781F-6F0B-38E5-D727A6A2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현재 상태</a:t>
            </a:r>
            <a:endParaRPr lang="en-KR"/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F5C5A299-0093-4F48-A4CC-B837A48C5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74" y="384943"/>
            <a:ext cx="4964026" cy="61079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032ED99-2889-C752-175C-B6A011AA4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34594"/>
              </p:ext>
            </p:extLst>
          </p:nvPr>
        </p:nvGraphicFramePr>
        <p:xfrm>
          <a:off x="612876" y="1851333"/>
          <a:ext cx="613551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FB272E-0A2A-434C-8499-6E1070B83414}"/>
              </a:ext>
            </a:extLst>
          </p:cNvPr>
          <p:cNvSpPr/>
          <p:nvPr/>
        </p:nvSpPr>
        <p:spPr>
          <a:xfrm>
            <a:off x="7600388" y="1442756"/>
            <a:ext cx="3137647" cy="403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704BE545-362B-1D49-E5A5-79EB35A0AE4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4" t="-10714" r="1674" b="11039"/>
          <a:stretch/>
        </p:blipFill>
        <p:spPr bwMode="auto">
          <a:xfrm>
            <a:off x="5612306" y="804700"/>
            <a:ext cx="6238914" cy="399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9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77BA-5E8E-8978-BA5C-9A4079DE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10" y="2766218"/>
            <a:ext cx="1440180" cy="1325563"/>
          </a:xfrm>
        </p:spPr>
        <p:txBody>
          <a:bodyPr/>
          <a:lstStyle/>
          <a:p>
            <a:r>
              <a:rPr lang="ko-KR" altLang="en-US"/>
              <a:t>시연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50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DE8B-F576-4EF5-0DF7-2939051C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GitHub Action</a:t>
            </a:r>
            <a:r>
              <a:rPr lang="ko-KR" altLang="en-US"/>
              <a:t>과의 차이</a:t>
            </a:r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B0BE0-76ED-C790-165F-829421A3F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1568283"/>
            <a:ext cx="8549640" cy="49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8B09-6FA3-30BE-8B02-49F59A36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설치 시 주의점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069BF-85B2-5C7F-0A62-6DF8308B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2962"/>
            <a:ext cx="10226040" cy="50050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/>
              <a:t>가상 메모리 공간 할당</a:t>
            </a: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endParaRPr lang="en-US" altLang="ko-KR"/>
          </a:p>
          <a:p>
            <a:pPr marL="514350" indent="-514350">
              <a:buAutoNum type="arabicPeriod"/>
            </a:pPr>
            <a:r>
              <a:rPr lang="ko-KR" altLang="en-US"/>
              <a:t>쿠키 재설정</a:t>
            </a:r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A9060-886A-347F-DBA6-A19FD376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948"/>
            <a:ext cx="9638265" cy="247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826D-0167-E0C4-9E60-9AB70BD5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향후 방향 </a:t>
            </a:r>
            <a:r>
              <a:rPr lang="en-US" altLang="ko-KR"/>
              <a:t>–</a:t>
            </a:r>
            <a:r>
              <a:rPr lang="ko-KR" altLang="en-US"/>
              <a:t> 클라우드 </a:t>
            </a:r>
            <a:r>
              <a:rPr lang="ko-KR" altLang="en-US" err="1"/>
              <a:t>네이티브란</a:t>
            </a:r>
            <a:r>
              <a:rPr lang="en-US" altLang="ko-KR"/>
              <a:t>?</a:t>
            </a:r>
            <a:endParaRPr lang="en-KR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DEFE786-469A-78FA-300B-94C74D8E8D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05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CDBC-9A3D-B745-ED5B-36F46684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향후 방향</a:t>
            </a:r>
            <a:endParaRPr lang="en-K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A38742-3B17-0CB8-B6CC-75F8C966E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959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2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346D-8A5C-4065-87DE-16C52D62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향후 방향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</a:t>
            </a:r>
            <a:r>
              <a:rPr lang="ko-KR" altLang="en-US"/>
              <a:t>의 한계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556520-82C9-3B52-503F-FA631C384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838595"/>
              </p:ext>
            </p:extLst>
          </p:nvPr>
        </p:nvGraphicFramePr>
        <p:xfrm>
          <a:off x="1036529" y="2138775"/>
          <a:ext cx="10212264" cy="371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40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86DD-BBDD-718C-DC71-CF92CC0D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향후 방향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X</a:t>
            </a:r>
            <a:r>
              <a:rPr lang="ko-KR" altLang="en-US"/>
              <a:t>의 등장</a:t>
            </a:r>
            <a:endParaRPr lang="en-KR"/>
          </a:p>
        </p:txBody>
      </p:sp>
      <p:pic>
        <p:nvPicPr>
          <p:cNvPr id="3074" name="Picture 2" descr="Jenkins X - Cloud Native CI/CD Built On Kubernetes">
            <a:extLst>
              <a:ext uri="{FF2B5EF4-FFF2-40B4-BE49-F238E27FC236}">
                <a16:creationId xmlns:a16="http://schemas.microsoft.com/office/drawing/2014/main" id="{78AD7BC8-A105-5DF0-2490-C8E26AE0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553" y="2064761"/>
            <a:ext cx="7386893" cy="35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4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6A21-CA9D-F91A-E72E-DCAFA5B2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5. </a:t>
            </a:r>
            <a:r>
              <a:rPr lang="ko-KR" altLang="en-US"/>
              <a:t>향후 방향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X</a:t>
            </a:r>
            <a:r>
              <a:rPr lang="ko-KR" altLang="en-US"/>
              <a:t>의 한계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631F8C-6C2F-3CCF-272B-644ADA570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265551"/>
              </p:ext>
            </p:extLst>
          </p:nvPr>
        </p:nvGraphicFramePr>
        <p:xfrm>
          <a:off x="2220191" y="2365954"/>
          <a:ext cx="7751618" cy="28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9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96B4-26A2-4B3F-1EE4-7F1CFEE3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6</a:t>
            </a:r>
            <a:r>
              <a:rPr lang="ko-KR" altLang="en-US">
                <a:ea typeface="맑은 고딕"/>
              </a:rPr>
              <a:t>. 부록 - 플러그인 설치 방법 및 참고 사이트</a:t>
            </a:r>
            <a:endParaRPr lang="en-KR">
              <a:ea typeface="맑은 고딕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D33280-6C03-6052-A2DB-CABD8647C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15945"/>
              </p:ext>
            </p:extLst>
          </p:nvPr>
        </p:nvGraphicFramePr>
        <p:xfrm>
          <a:off x="568427" y="1574493"/>
          <a:ext cx="11055145" cy="5051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90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ABB2A-14C1-8728-05CA-994D120DF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  <a:hlinkClick r:id="rId2"/>
              </a:rPr>
              <a:t>https://koreatstm.tistory.com/140?category=1168840</a:t>
            </a:r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5AE658-1E93-0D8E-72CB-B93B33F9BB5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ea typeface="맑은 고딕"/>
              </a:rPr>
              <a:t>6</a:t>
            </a:r>
            <a:r>
              <a:rPr lang="ko-KR" altLang="en-US">
                <a:ea typeface="맑은 고딕"/>
              </a:rPr>
              <a:t>. 부록 - 플러그인 설치 방법 및 참고 사이트</a:t>
            </a:r>
            <a:endParaRPr lang="en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921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5733-BFBE-F4A3-2E3D-03B40CD6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DevOps Tool Chain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6D12-C343-181D-1E1E-D8927E9A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2964" y="2998023"/>
            <a:ext cx="4856018" cy="1676196"/>
          </a:xfrm>
        </p:spPr>
        <p:txBody>
          <a:bodyPr/>
          <a:lstStyle/>
          <a:p>
            <a:pPr marL="0" indent="0">
              <a:buNone/>
            </a:pPr>
            <a:r>
              <a:rPr lang="en-KR"/>
              <a:t>DevOps </a:t>
            </a:r>
            <a:r>
              <a:rPr lang="ko-KR" altLang="en-US"/>
              <a:t>적용이 가능한 툴을 묶어 하나의 체인 형식으로 모든 과정을 묶어 사용하는 개념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22">
            <a:extLst>
              <a:ext uri="{FF2B5EF4-FFF2-40B4-BE49-F238E27FC236}">
                <a16:creationId xmlns:a16="http://schemas.microsoft.com/office/drawing/2014/main" id="{A7CE4567-E893-E1E1-C80C-FAAB5812D7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58" y="1853334"/>
            <a:ext cx="6611706" cy="396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99089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C9F3-96DD-7B66-9484-77F715B0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 </a:t>
            </a:r>
            <a:r>
              <a:rPr lang="ko-KR" altLang="en-US"/>
              <a:t>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318146-9417-2790-8E30-70836979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66" y="1348817"/>
            <a:ext cx="8193668" cy="51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7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2986-3255-4AFE-6065-22A5F84D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0B56539-DE7E-D5AB-BE91-F072329F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2" y="1690688"/>
            <a:ext cx="5484796" cy="49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89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F7E7-A8B2-0D8B-1F4F-9BE08F88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F89DDA-58FC-8D2A-7C16-00256DE0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83" y="1690688"/>
            <a:ext cx="8795833" cy="47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25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4812-BA1D-A1E0-3774-8447D533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6. </a:t>
            </a:r>
            <a:r>
              <a:rPr lang="ko-KR" altLang="en-US"/>
              <a:t>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B5FB04-1128-52D4-8AD6-F73C5389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989" y="1271856"/>
            <a:ext cx="6304022" cy="53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213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2D3F-028D-26F8-17EB-43173FE2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 </a:t>
            </a:r>
            <a:r>
              <a:rPr lang="ko-KR" altLang="en-US"/>
              <a:t>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C2A81B-EE6E-8C41-6EF1-B7C824D8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365" y="1518539"/>
            <a:ext cx="5883269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8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32B0E6-FCDD-9F85-8F47-29B7D2ED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72" y="1562579"/>
            <a:ext cx="9617456" cy="493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21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A43909-1239-A81E-90FC-8F43820A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87" y="1690688"/>
            <a:ext cx="939329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081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5262B4-1E4E-5FB9-8C96-ABB27B67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725"/>
            <a:ext cx="10514275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7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970C5D-8A71-AEC5-4F60-7CEDEC8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46" y="1318133"/>
            <a:ext cx="9375107" cy="51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5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6B297E-812E-71AB-5F8B-DCAB913D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39" y="1599311"/>
            <a:ext cx="9519722" cy="48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0C6D-EEB1-02DE-DBAA-AC4C2735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4. </a:t>
            </a:r>
            <a:r>
              <a:rPr lang="ko-KR" altLang="en-US"/>
              <a:t>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DevOps Tool Chain</a:t>
            </a:r>
            <a:endParaRPr lang="en-KR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7104E-D0CC-427A-F83B-16C908ED5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5271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5830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352-8873-39A9-3BA3-2F8F016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부록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Jenkins </a:t>
            </a:r>
            <a:r>
              <a:rPr lang="ko-KR" altLang="en-US"/>
              <a:t>설치 방법</a:t>
            </a:r>
            <a:r>
              <a:rPr lang="en-US" altLang="ko-KR"/>
              <a:t>(MAC OS</a:t>
            </a:r>
            <a:r>
              <a:rPr lang="ko-KR" altLang="en-US"/>
              <a:t> 환경</a:t>
            </a:r>
            <a:r>
              <a:rPr lang="en-US" altLang="ko-KR"/>
              <a:t>)</a:t>
            </a:r>
            <a:endParaRPr lang="en-KR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DCB80B-FA01-A053-88FC-64FFA7E67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06" y="1453151"/>
            <a:ext cx="9912387" cy="50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48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9EA50-D1F8-F9E8-9ECB-1EFD0EFB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5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0B364-F431-4E34-E30E-7E94D98D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핵심 내용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CI&amp;CD</a:t>
            </a:r>
            <a:endParaRPr lang="en-KR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8A63361-7B24-9D01-80DD-0824A2670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6986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3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Microsoft Office PowerPoint</Application>
  <PresentationFormat>와이드스크린</PresentationFormat>
  <Paragraphs>190</Paragraphs>
  <Slides>81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0" baseType="lpstr">
      <vt:lpstr>Aptos</vt:lpstr>
      <vt:lpstr>Aptos Display</vt:lpstr>
      <vt:lpstr>Gulim</vt:lpstr>
      <vt:lpstr>Malgun Gothic</vt:lpstr>
      <vt:lpstr>Malgun Gothic</vt:lpstr>
      <vt:lpstr>Arial</vt:lpstr>
      <vt:lpstr>Calibri</vt:lpstr>
      <vt:lpstr>Times New Roman</vt:lpstr>
      <vt:lpstr>Office Theme</vt:lpstr>
      <vt:lpstr>Jenkins oss</vt:lpstr>
      <vt:lpstr>목차</vt:lpstr>
      <vt:lpstr>1. 탄생 배경</vt:lpstr>
      <vt:lpstr>2. 개발 목적</vt:lpstr>
      <vt:lpstr>2. 커뮤니티</vt:lpstr>
      <vt:lpstr>3. 현재 상태</vt:lpstr>
      <vt:lpstr>4. 핵심 내용 – DevOps Tool Chain</vt:lpstr>
      <vt:lpstr>4. 핵심 내용 – DevOps Tool Chain</vt:lpstr>
      <vt:lpstr>4. 핵심 내용 – CI&amp;CD</vt:lpstr>
      <vt:lpstr>4. 핵심 내용 – Jenkins란?</vt:lpstr>
      <vt:lpstr>4. 핵심 내용 – Jenkins가 동작하는 방식</vt:lpstr>
      <vt:lpstr>4. 핵심 내용 – Build란</vt:lpstr>
      <vt:lpstr>4. 핵심 내용 – Build</vt:lpstr>
      <vt:lpstr>4. 핵심 내용 - Build</vt:lpstr>
      <vt:lpstr>4. 핵심 내용 - Build</vt:lpstr>
      <vt:lpstr>4. 핵심 내용 – Build</vt:lpstr>
      <vt:lpstr>4. 핵심 내용 – Build</vt:lpstr>
      <vt:lpstr>4. 핵심 내용 - Build</vt:lpstr>
      <vt:lpstr>4. 핵심 내용 - Build</vt:lpstr>
      <vt:lpstr>4. 핵심 내용 - Build</vt:lpstr>
      <vt:lpstr>4. 핵심 내용 - Build</vt:lpstr>
      <vt:lpstr>4. 핵심 내용 - Build</vt:lpstr>
      <vt:lpstr>4. 핵심 내용 - Build</vt:lpstr>
      <vt:lpstr>4. 핵심 내용 – Github Token</vt:lpstr>
      <vt:lpstr>4. 핵심 내용 – Github Token</vt:lpstr>
      <vt:lpstr>4. 핵심 내용 – Github Token</vt:lpstr>
      <vt:lpstr>4. 핵심 내용 – Github Token</vt:lpstr>
      <vt:lpstr>4. 핵심 내용 – Jenkins Token Settings</vt:lpstr>
      <vt:lpstr>4. 핵심 내용 - Jenkins Token Settings</vt:lpstr>
      <vt:lpstr>4. 핵심 내용 – Jenkins Token Settings</vt:lpstr>
      <vt:lpstr>4. 핵심 내용 – Jenkins Token Settings</vt:lpstr>
      <vt:lpstr>4. 핵심 내용 – Jenkins Project Settings</vt:lpstr>
      <vt:lpstr>4. 핵심 내용 – Jenkins GitHub Plugin Settings</vt:lpstr>
      <vt:lpstr>4. 핵심 내용 – Jenkins URL Local to Public</vt:lpstr>
      <vt:lpstr>4. 핵심 내용 – Jenkins URL Local to Public</vt:lpstr>
      <vt:lpstr>4. 핵심 내용 – Jenkins URL Local to Public</vt:lpstr>
      <vt:lpstr>4. 핵심 내용 – GitHub Webhook란?</vt:lpstr>
      <vt:lpstr>4. 핵심 내용 – GitHub Webhook 생성</vt:lpstr>
      <vt:lpstr>4. 핵심 내용 – GitHub Webhook 생성</vt:lpstr>
      <vt:lpstr>4. 핵심 내용 – GitHub Webhook 생성</vt:lpstr>
      <vt:lpstr>4. 핵심 내용 – 자동 빌드</vt:lpstr>
      <vt:lpstr>4. 핵심 내용 – 자동 빌드</vt:lpstr>
      <vt:lpstr>4. 핵심 내용 – Jenkins Pipeline</vt:lpstr>
      <vt:lpstr>4. 핵심 내용 – Jenkinsfile</vt:lpstr>
      <vt:lpstr>4. 핵심 내용 – Jenkinsfile</vt:lpstr>
      <vt:lpstr>4. 핵심 내용 – Jenkins Pipeline Settings</vt:lpstr>
      <vt:lpstr>4. 핵심 내용 – Jenkins Pipeline Settings</vt:lpstr>
      <vt:lpstr>4. 핵심 내용 – Jenkins Pipeline Settings</vt:lpstr>
      <vt:lpstr>4. 핵심 내용 – Jenkins Pipeline Settings</vt:lpstr>
      <vt:lpstr>4. 핵심 내용 – Jenkins Pipeline Settings</vt:lpstr>
      <vt:lpstr>4. 핵심 내용 – Jenkins Pipeline Settings</vt:lpstr>
      <vt:lpstr>4. 핵심 내용 – Jenkins Pipeline Settings</vt:lpstr>
      <vt:lpstr>4. 핵심 내용 – CI/CD with AWS EC2 Instance</vt:lpstr>
      <vt:lpstr>4. 핵심 내용 – 아키텍쳐</vt:lpstr>
      <vt:lpstr>4. 핵심 내용 – 로컬에서 빌드 테스트</vt:lpstr>
      <vt:lpstr>4. 핵심 내용 – EC2 세팅</vt:lpstr>
      <vt:lpstr>4. 핵심 내용 - 추가사항</vt:lpstr>
      <vt:lpstr>젠킨스와 도커 설치</vt:lpstr>
      <vt:lpstr>4. 핵심 내용 – Pipeline 내용</vt:lpstr>
      <vt:lpstr>시연</vt:lpstr>
      <vt:lpstr>4. 핵심 내용 – GitHub Action과의 차이</vt:lpstr>
      <vt:lpstr>4. 핵심 내용 – 설치 시 주의점</vt:lpstr>
      <vt:lpstr>5. 향후 방향 – 클라우드 네이티브란?</vt:lpstr>
      <vt:lpstr>5. 향후 방향</vt:lpstr>
      <vt:lpstr>5. 향후 방향 – Jenkins의 한계</vt:lpstr>
      <vt:lpstr>5. 향후 방향 – Jenkins X의 등장</vt:lpstr>
      <vt:lpstr>5. 향후 방향 – Jenkins X의 한계</vt:lpstr>
      <vt:lpstr>6. 부록 - 플러그인 설치 방법 및 참고 사이트</vt:lpstr>
      <vt:lpstr>PowerPoint 프레젠테이션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6. 부록 – Jenkins 설치 방법(MAC OS 환경)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 oss</dc:title>
  <dc:creator>주민서(***2***080)</dc:creator>
  <cp:lastModifiedBy>정연주</cp:lastModifiedBy>
  <cp:revision>5</cp:revision>
  <cp:lastPrinted>2024-05-22T04:35:53Z</cp:lastPrinted>
  <dcterms:created xsi:type="dcterms:W3CDTF">2024-05-09T09:30:20Z</dcterms:created>
  <dcterms:modified xsi:type="dcterms:W3CDTF">2024-05-23T14:34:18Z</dcterms:modified>
</cp:coreProperties>
</file>